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8" r:id="rId4"/>
    <p:sldId id="266" r:id="rId5"/>
    <p:sldId id="260" r:id="rId6"/>
    <p:sldId id="257" r:id="rId7"/>
    <p:sldId id="268" r:id="rId8"/>
    <p:sldId id="267" r:id="rId9"/>
    <p:sldId id="270" r:id="rId10"/>
    <p:sldId id="265" r:id="rId11"/>
    <p:sldId id="264" r:id="rId12"/>
    <p:sldId id="263" r:id="rId13"/>
    <p:sldId id="262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5E74849-4391-41D0-A8CE-ACF769E384AD}">
          <p14:sldIdLst>
            <p14:sldId id="256"/>
            <p14:sldId id="259"/>
            <p14:sldId id="258"/>
            <p14:sldId id="266"/>
            <p14:sldId id="260"/>
            <p14:sldId id="257"/>
            <p14:sldId id="268"/>
            <p14:sldId id="267"/>
            <p14:sldId id="270"/>
            <p14:sldId id="265"/>
            <p14:sldId id="264"/>
            <p14:sldId id="263"/>
            <p14:sldId id="262"/>
            <p14:sldId id="271"/>
            <p14:sldId id="272"/>
            <p14:sldId id="273"/>
            <p14:sldId id="274"/>
            <p14:sldId id="275"/>
            <p14:sldId id="276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33CC"/>
    <a:srgbClr val="FF0000"/>
    <a:srgbClr val="00FF00"/>
    <a:srgbClr val="27AF34"/>
    <a:srgbClr val="FF66FF"/>
    <a:srgbClr val="B42FB7"/>
    <a:srgbClr val="66FF66"/>
    <a:srgbClr val="9EF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81" autoAdjust="0"/>
  </p:normalViewPr>
  <p:slideViewPr>
    <p:cSldViewPr>
      <p:cViewPr varScale="1">
        <p:scale>
          <a:sx n="64" d="100"/>
          <a:sy n="64" d="100"/>
        </p:scale>
        <p:origin x="92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60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3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image" Target="../media/image9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FE2474-FD1B-4CBD-8FFF-40B77A53B30E}" type="doc">
      <dgm:prSet loTypeId="urn:microsoft.com/office/officeart/2005/8/layout/pList2" loCatId="picture" qsTypeId="urn:microsoft.com/office/officeart/2005/8/quickstyle/simple1" qsCatId="simple" csTypeId="urn:microsoft.com/office/officeart/2005/8/colors/colorful5" csCatId="colorful" phldr="1"/>
      <dgm:spPr/>
    </dgm:pt>
    <dgm:pt modelId="{9C953D86-7D43-4D91-A4E1-116276B35DC3}">
      <dgm:prSet phldrT="[Текст]"/>
      <dgm:spPr/>
      <dgm:t>
        <a:bodyPr/>
        <a:lstStyle/>
        <a:p>
          <a:r>
            <a:rPr lang="uk-UA" smtClean="0"/>
            <a:t>Кристалічний</a:t>
          </a:r>
        </a:p>
        <a:p>
          <a:r>
            <a:rPr lang="uk-UA" smtClean="0"/>
            <a:t>(лід)</a:t>
          </a:r>
          <a:endParaRPr lang="ru-RU"/>
        </a:p>
      </dgm:t>
    </dgm:pt>
    <dgm:pt modelId="{3E3371C4-4E21-4BA2-87B9-40A0F509788A}" type="parTrans" cxnId="{68A3AE97-7931-4892-8D7F-240396CD781B}">
      <dgm:prSet/>
      <dgm:spPr/>
      <dgm:t>
        <a:bodyPr/>
        <a:lstStyle/>
        <a:p>
          <a:endParaRPr lang="ru-RU"/>
        </a:p>
      </dgm:t>
    </dgm:pt>
    <dgm:pt modelId="{0F50461F-AACD-4DE0-AC88-0EA69E330579}" type="sibTrans" cxnId="{68A3AE97-7931-4892-8D7F-240396CD781B}">
      <dgm:prSet/>
      <dgm:spPr/>
      <dgm:t>
        <a:bodyPr/>
        <a:lstStyle/>
        <a:p>
          <a:endParaRPr lang="ru-RU"/>
        </a:p>
      </dgm:t>
    </dgm:pt>
    <dgm:pt modelId="{81E7D155-E006-4AD1-B153-67549F4E1C75}">
      <dgm:prSet phldrT="[Текст]"/>
      <dgm:spPr/>
      <dgm:t>
        <a:bodyPr/>
        <a:lstStyle/>
        <a:p>
          <a:r>
            <a:rPr lang="uk-UA" smtClean="0"/>
            <a:t>Рідкий</a:t>
          </a:r>
          <a:endParaRPr lang="ru-RU"/>
        </a:p>
      </dgm:t>
    </dgm:pt>
    <dgm:pt modelId="{AD07AFD4-F095-458B-B97A-7D0C3CC346E4}" type="parTrans" cxnId="{98F21CA4-E03E-4F34-BA88-3E72C91B8157}">
      <dgm:prSet/>
      <dgm:spPr/>
      <dgm:t>
        <a:bodyPr/>
        <a:lstStyle/>
        <a:p>
          <a:endParaRPr lang="ru-RU"/>
        </a:p>
      </dgm:t>
    </dgm:pt>
    <dgm:pt modelId="{A3E0C126-BD04-47DC-AFE4-612B057820FC}" type="sibTrans" cxnId="{98F21CA4-E03E-4F34-BA88-3E72C91B8157}">
      <dgm:prSet/>
      <dgm:spPr/>
      <dgm:t>
        <a:bodyPr/>
        <a:lstStyle/>
        <a:p>
          <a:endParaRPr lang="ru-RU"/>
        </a:p>
      </dgm:t>
    </dgm:pt>
    <dgm:pt modelId="{C8E9210E-31E2-422A-95E2-A843FA0131A6}">
      <dgm:prSet phldrT="[Текст]"/>
      <dgm:spPr/>
      <dgm:t>
        <a:bodyPr/>
        <a:lstStyle/>
        <a:p>
          <a:r>
            <a:rPr lang="uk-UA" smtClean="0"/>
            <a:t>Газоподібний</a:t>
          </a:r>
        </a:p>
        <a:p>
          <a:r>
            <a:rPr lang="uk-UA" smtClean="0"/>
            <a:t>(пара)</a:t>
          </a:r>
          <a:endParaRPr lang="ru-RU"/>
        </a:p>
      </dgm:t>
    </dgm:pt>
    <dgm:pt modelId="{C0866DB7-42AF-461D-8264-B90B007874F0}" type="parTrans" cxnId="{9DB068DF-E97B-4B5D-A53F-C1EF141A95B2}">
      <dgm:prSet/>
      <dgm:spPr/>
      <dgm:t>
        <a:bodyPr/>
        <a:lstStyle/>
        <a:p>
          <a:endParaRPr lang="ru-RU"/>
        </a:p>
      </dgm:t>
    </dgm:pt>
    <dgm:pt modelId="{12F7C002-9566-4737-B79F-C130A438700D}" type="sibTrans" cxnId="{9DB068DF-E97B-4B5D-A53F-C1EF141A95B2}">
      <dgm:prSet/>
      <dgm:spPr/>
      <dgm:t>
        <a:bodyPr/>
        <a:lstStyle/>
        <a:p>
          <a:endParaRPr lang="ru-RU"/>
        </a:p>
      </dgm:t>
    </dgm:pt>
    <dgm:pt modelId="{766C3C59-35DF-4C3D-B2B1-64DFF5B34E5B}" type="pres">
      <dgm:prSet presAssocID="{61FE2474-FD1B-4CBD-8FFF-40B77A53B30E}" presName="Name0" presStyleCnt="0">
        <dgm:presLayoutVars>
          <dgm:dir/>
          <dgm:resizeHandles val="exact"/>
        </dgm:presLayoutVars>
      </dgm:prSet>
      <dgm:spPr/>
    </dgm:pt>
    <dgm:pt modelId="{8D397D08-2657-4300-9A80-B814552E0026}" type="pres">
      <dgm:prSet presAssocID="{61FE2474-FD1B-4CBD-8FFF-40B77A53B30E}" presName="bkgdShp" presStyleLbl="alignAccFollowNode1" presStyleIdx="0" presStyleCnt="1"/>
      <dgm:spPr/>
    </dgm:pt>
    <dgm:pt modelId="{53250D53-6B3A-4FB1-BDF8-F96B56B99AC2}" type="pres">
      <dgm:prSet presAssocID="{61FE2474-FD1B-4CBD-8FFF-40B77A53B30E}" presName="linComp" presStyleCnt="0"/>
      <dgm:spPr/>
    </dgm:pt>
    <dgm:pt modelId="{88A01518-9D97-40FB-B21E-6410764BFE1F}" type="pres">
      <dgm:prSet presAssocID="{9C953D86-7D43-4D91-A4E1-116276B35DC3}" presName="compNode" presStyleCnt="0"/>
      <dgm:spPr/>
    </dgm:pt>
    <dgm:pt modelId="{8AA8D839-A889-4FB7-9749-3CF572B5EC52}" type="pres">
      <dgm:prSet presAssocID="{9C953D86-7D43-4D91-A4E1-116276B35DC3}" presName="node" presStyleLbl="node1" presStyleIdx="0" presStyleCnt="3" custScaleX="151719" custScaleY="31469" custLinFactNeighborX="-4204" custLinFactNeighborY="-31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F7FF42-8C51-4B42-9BB7-1B186DB7A5BF}" type="pres">
      <dgm:prSet presAssocID="{9C953D86-7D43-4D91-A4E1-116276B35DC3}" presName="invisiNode" presStyleLbl="node1" presStyleIdx="0" presStyleCnt="3"/>
      <dgm:spPr/>
    </dgm:pt>
    <dgm:pt modelId="{798E05F1-5D88-4A80-AAED-B886DE14DA50}" type="pres">
      <dgm:prSet presAssocID="{9C953D86-7D43-4D91-A4E1-116276B35DC3}" presName="imagNode" presStyleLbl="fgImgPlace1" presStyleIdx="0" presStyleCnt="3" custScaleX="166124" custScaleY="138269" custLinFactNeighborX="2999" custLinFactNeighborY="112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</dgm:pt>
    <dgm:pt modelId="{3EECB4CE-2331-4BA2-BC8B-5091AA177D21}" type="pres">
      <dgm:prSet presAssocID="{0F50461F-AACD-4DE0-AC88-0EA69E33057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055EF2B-5946-4B3A-8FCC-C152E01B5069}" type="pres">
      <dgm:prSet presAssocID="{81E7D155-E006-4AD1-B153-67549F4E1C75}" presName="compNode" presStyleCnt="0"/>
      <dgm:spPr/>
    </dgm:pt>
    <dgm:pt modelId="{E8307702-F685-43BB-9419-6BC58579C21D}" type="pres">
      <dgm:prSet presAssocID="{81E7D155-E006-4AD1-B153-67549F4E1C75}" presName="node" presStyleLbl="node1" presStyleIdx="1" presStyleCnt="3" custScaleX="111409" custScaleY="34092" custLinFactNeighborX="3069" custLinFactNeighborY="-39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BF6B87-CEFF-40B2-8A5F-F33D4168AB4A}" type="pres">
      <dgm:prSet presAssocID="{81E7D155-E006-4AD1-B153-67549F4E1C75}" presName="invisiNode" presStyleLbl="node1" presStyleIdx="1" presStyleCnt="3"/>
      <dgm:spPr/>
    </dgm:pt>
    <dgm:pt modelId="{14DB099C-9525-4CF4-946A-69D32F14CA43}" type="pres">
      <dgm:prSet presAssocID="{81E7D155-E006-4AD1-B153-67549F4E1C75}" presName="imagNode" presStyleLbl="fgImgPlace1" presStyleIdx="1" presStyleCnt="3" custScaleX="120535" custScaleY="146469" custLinFactNeighborX="-775" custLinFactNeighborY="856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</dgm:pt>
    <dgm:pt modelId="{47B2524E-E3F2-440F-8298-6E256E2DDD01}" type="pres">
      <dgm:prSet presAssocID="{A3E0C126-BD04-47DC-AFE4-612B057820F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AE0DDB5-EC89-4A4A-B018-2C83AC602E42}" type="pres">
      <dgm:prSet presAssocID="{C8E9210E-31E2-422A-95E2-A843FA0131A6}" presName="compNode" presStyleCnt="0"/>
      <dgm:spPr/>
    </dgm:pt>
    <dgm:pt modelId="{66B807B2-20E7-4B11-877C-31DE07948192}" type="pres">
      <dgm:prSet presAssocID="{C8E9210E-31E2-422A-95E2-A843FA0131A6}" presName="node" presStyleLbl="node1" presStyleIdx="2" presStyleCnt="3" custScaleX="130106" custScaleY="35818" custLinFactNeighborX="12611" custLinFactNeighborY="-13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66CC94-7463-4F7D-AE0B-C8D3665CE567}" type="pres">
      <dgm:prSet presAssocID="{C8E9210E-31E2-422A-95E2-A843FA0131A6}" presName="invisiNode" presStyleLbl="node1" presStyleIdx="2" presStyleCnt="3"/>
      <dgm:spPr/>
    </dgm:pt>
    <dgm:pt modelId="{3D035799-DE1A-453B-847E-074EEE2A2B18}" type="pres">
      <dgm:prSet presAssocID="{C8E9210E-31E2-422A-95E2-A843FA0131A6}" presName="imagNode" presStyleLbl="fgImgPlace1" presStyleIdx="2" presStyleCnt="3" custScaleX="133096" custScaleY="125437" custLinFactNeighborX="7410" custLinFactNeighborY="1868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</dgm:ptLst>
  <dgm:cxnLst>
    <dgm:cxn modelId="{DE72B8B8-BE46-4689-A314-0829A745B0F8}" type="presOf" srcId="{9C953D86-7D43-4D91-A4E1-116276B35DC3}" destId="{8AA8D839-A889-4FB7-9749-3CF572B5EC52}" srcOrd="0" destOrd="0" presId="urn:microsoft.com/office/officeart/2005/8/layout/pList2"/>
    <dgm:cxn modelId="{BC86B804-0192-4D19-84B5-432A18EB86DA}" type="presOf" srcId="{81E7D155-E006-4AD1-B153-67549F4E1C75}" destId="{E8307702-F685-43BB-9419-6BC58579C21D}" srcOrd="0" destOrd="0" presId="urn:microsoft.com/office/officeart/2005/8/layout/pList2"/>
    <dgm:cxn modelId="{D1614CF1-A817-4278-BFF8-E2C9E24F5E3F}" type="presOf" srcId="{0F50461F-AACD-4DE0-AC88-0EA69E330579}" destId="{3EECB4CE-2331-4BA2-BC8B-5091AA177D21}" srcOrd="0" destOrd="0" presId="urn:microsoft.com/office/officeart/2005/8/layout/pList2"/>
    <dgm:cxn modelId="{68A3AE97-7931-4892-8D7F-240396CD781B}" srcId="{61FE2474-FD1B-4CBD-8FFF-40B77A53B30E}" destId="{9C953D86-7D43-4D91-A4E1-116276B35DC3}" srcOrd="0" destOrd="0" parTransId="{3E3371C4-4E21-4BA2-87B9-40A0F509788A}" sibTransId="{0F50461F-AACD-4DE0-AC88-0EA69E330579}"/>
    <dgm:cxn modelId="{9DB068DF-E97B-4B5D-A53F-C1EF141A95B2}" srcId="{61FE2474-FD1B-4CBD-8FFF-40B77A53B30E}" destId="{C8E9210E-31E2-422A-95E2-A843FA0131A6}" srcOrd="2" destOrd="0" parTransId="{C0866DB7-42AF-461D-8264-B90B007874F0}" sibTransId="{12F7C002-9566-4737-B79F-C130A438700D}"/>
    <dgm:cxn modelId="{E6D5D8F4-1847-4D67-9991-9F3DE9FC6A0F}" type="presOf" srcId="{A3E0C126-BD04-47DC-AFE4-612B057820FC}" destId="{47B2524E-E3F2-440F-8298-6E256E2DDD01}" srcOrd="0" destOrd="0" presId="urn:microsoft.com/office/officeart/2005/8/layout/pList2"/>
    <dgm:cxn modelId="{98F21CA4-E03E-4F34-BA88-3E72C91B8157}" srcId="{61FE2474-FD1B-4CBD-8FFF-40B77A53B30E}" destId="{81E7D155-E006-4AD1-B153-67549F4E1C75}" srcOrd="1" destOrd="0" parTransId="{AD07AFD4-F095-458B-B97A-7D0C3CC346E4}" sibTransId="{A3E0C126-BD04-47DC-AFE4-612B057820FC}"/>
    <dgm:cxn modelId="{4FD97BAE-532B-4F99-9E5C-EF445748A3E9}" type="presOf" srcId="{61FE2474-FD1B-4CBD-8FFF-40B77A53B30E}" destId="{766C3C59-35DF-4C3D-B2B1-64DFF5B34E5B}" srcOrd="0" destOrd="0" presId="urn:microsoft.com/office/officeart/2005/8/layout/pList2"/>
    <dgm:cxn modelId="{5B6C5EAF-4016-4CCC-903F-7C1D8E565555}" type="presOf" srcId="{C8E9210E-31E2-422A-95E2-A843FA0131A6}" destId="{66B807B2-20E7-4B11-877C-31DE07948192}" srcOrd="0" destOrd="0" presId="urn:microsoft.com/office/officeart/2005/8/layout/pList2"/>
    <dgm:cxn modelId="{6F8D5B72-0C12-47C2-A8CD-FFA04E4ACE61}" type="presParOf" srcId="{766C3C59-35DF-4C3D-B2B1-64DFF5B34E5B}" destId="{8D397D08-2657-4300-9A80-B814552E0026}" srcOrd="0" destOrd="0" presId="urn:microsoft.com/office/officeart/2005/8/layout/pList2"/>
    <dgm:cxn modelId="{65A41BCB-C823-47DA-9436-A16F674F74EF}" type="presParOf" srcId="{766C3C59-35DF-4C3D-B2B1-64DFF5B34E5B}" destId="{53250D53-6B3A-4FB1-BDF8-F96B56B99AC2}" srcOrd="1" destOrd="0" presId="urn:microsoft.com/office/officeart/2005/8/layout/pList2"/>
    <dgm:cxn modelId="{3D7F93D2-4026-454E-92CE-2B95F51F64DE}" type="presParOf" srcId="{53250D53-6B3A-4FB1-BDF8-F96B56B99AC2}" destId="{88A01518-9D97-40FB-B21E-6410764BFE1F}" srcOrd="0" destOrd="0" presId="urn:microsoft.com/office/officeart/2005/8/layout/pList2"/>
    <dgm:cxn modelId="{58E61DF8-20DA-4ECA-8498-16A21C75199F}" type="presParOf" srcId="{88A01518-9D97-40FB-B21E-6410764BFE1F}" destId="{8AA8D839-A889-4FB7-9749-3CF572B5EC52}" srcOrd="0" destOrd="0" presId="urn:microsoft.com/office/officeart/2005/8/layout/pList2"/>
    <dgm:cxn modelId="{EB87FCB9-9F67-42C0-9A8E-5FF1208EF21D}" type="presParOf" srcId="{88A01518-9D97-40FB-B21E-6410764BFE1F}" destId="{66F7FF42-8C51-4B42-9BB7-1B186DB7A5BF}" srcOrd="1" destOrd="0" presId="urn:microsoft.com/office/officeart/2005/8/layout/pList2"/>
    <dgm:cxn modelId="{4B4D5FC1-5586-4B9C-A429-4D2CDA50A2DC}" type="presParOf" srcId="{88A01518-9D97-40FB-B21E-6410764BFE1F}" destId="{798E05F1-5D88-4A80-AAED-B886DE14DA50}" srcOrd="2" destOrd="0" presId="urn:microsoft.com/office/officeart/2005/8/layout/pList2"/>
    <dgm:cxn modelId="{3E9EBBFB-CC08-4611-82C8-A2CD49EDECC8}" type="presParOf" srcId="{53250D53-6B3A-4FB1-BDF8-F96B56B99AC2}" destId="{3EECB4CE-2331-4BA2-BC8B-5091AA177D21}" srcOrd="1" destOrd="0" presId="urn:microsoft.com/office/officeart/2005/8/layout/pList2"/>
    <dgm:cxn modelId="{AB509E2E-6F3E-4AC2-8121-74B707D618B2}" type="presParOf" srcId="{53250D53-6B3A-4FB1-BDF8-F96B56B99AC2}" destId="{E055EF2B-5946-4B3A-8FCC-C152E01B5069}" srcOrd="2" destOrd="0" presId="urn:microsoft.com/office/officeart/2005/8/layout/pList2"/>
    <dgm:cxn modelId="{7F914137-1CD1-4768-B870-EAA209722BC6}" type="presParOf" srcId="{E055EF2B-5946-4B3A-8FCC-C152E01B5069}" destId="{E8307702-F685-43BB-9419-6BC58579C21D}" srcOrd="0" destOrd="0" presId="urn:microsoft.com/office/officeart/2005/8/layout/pList2"/>
    <dgm:cxn modelId="{E3D5C39C-A174-4814-954B-D33AD27DDC71}" type="presParOf" srcId="{E055EF2B-5946-4B3A-8FCC-C152E01B5069}" destId="{B9BF6B87-CEFF-40B2-8A5F-F33D4168AB4A}" srcOrd="1" destOrd="0" presId="urn:microsoft.com/office/officeart/2005/8/layout/pList2"/>
    <dgm:cxn modelId="{0EC01CC9-D7CD-4349-912D-0C2E10A50F38}" type="presParOf" srcId="{E055EF2B-5946-4B3A-8FCC-C152E01B5069}" destId="{14DB099C-9525-4CF4-946A-69D32F14CA43}" srcOrd="2" destOrd="0" presId="urn:microsoft.com/office/officeart/2005/8/layout/pList2"/>
    <dgm:cxn modelId="{FAEB7CCE-B869-4981-BF1A-08D67D1A19C1}" type="presParOf" srcId="{53250D53-6B3A-4FB1-BDF8-F96B56B99AC2}" destId="{47B2524E-E3F2-440F-8298-6E256E2DDD01}" srcOrd="3" destOrd="0" presId="urn:microsoft.com/office/officeart/2005/8/layout/pList2"/>
    <dgm:cxn modelId="{F06DF21D-7359-4B1D-A5CF-E12AE190ED15}" type="presParOf" srcId="{53250D53-6B3A-4FB1-BDF8-F96B56B99AC2}" destId="{BAE0DDB5-EC89-4A4A-B018-2C83AC602E42}" srcOrd="4" destOrd="0" presId="urn:microsoft.com/office/officeart/2005/8/layout/pList2"/>
    <dgm:cxn modelId="{7F57D6AD-5DCB-45E2-8A5F-282E9D3203E7}" type="presParOf" srcId="{BAE0DDB5-EC89-4A4A-B018-2C83AC602E42}" destId="{66B807B2-20E7-4B11-877C-31DE07948192}" srcOrd="0" destOrd="0" presId="urn:microsoft.com/office/officeart/2005/8/layout/pList2"/>
    <dgm:cxn modelId="{BAED2054-86A2-45E5-B226-3F98075CBFD5}" type="presParOf" srcId="{BAE0DDB5-EC89-4A4A-B018-2C83AC602E42}" destId="{6766CC94-7463-4F7D-AE0B-C8D3665CE567}" srcOrd="1" destOrd="0" presId="urn:microsoft.com/office/officeart/2005/8/layout/pList2"/>
    <dgm:cxn modelId="{1C58835A-BA99-4292-8825-3DBB620B61B1}" type="presParOf" srcId="{BAE0DDB5-EC89-4A4A-B018-2C83AC602E42}" destId="{3D035799-DE1A-453B-847E-074EEE2A2B18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A1EE098-3BA5-4548-8027-F67983DCD95B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4EBAB456-014D-4435-BBDB-90B5303625B1}">
      <dgm:prSet phldrT="[Текст]"/>
      <dgm:spPr/>
      <dgm:t>
        <a:bodyPr/>
        <a:lstStyle/>
        <a:p>
          <a:r>
            <a:rPr lang="uk-UA" b="1" cap="none" spc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0800" algn="tl" rotWithShape="0">
                  <a:srgbClr val="000000"/>
                </a:outerShdw>
              </a:effectLst>
            </a:rPr>
            <a:t>Вода з фонтану у Луврі, Франція</a:t>
          </a:r>
          <a:endParaRPr lang="ru-RU" b="1" cap="none" spc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rgbClr val="00B050"/>
            </a:solidFill>
            <a:effectLst>
              <a:outerShdw blurRad="50800" algn="tl" rotWithShape="0">
                <a:srgbClr val="000000"/>
              </a:outerShdw>
            </a:effectLst>
          </a:endParaRPr>
        </a:p>
      </dgm:t>
    </dgm:pt>
    <dgm:pt modelId="{90FC5C9D-F3FF-4F80-8942-45FC5084FE49}" type="parTrans" cxnId="{DF2B655F-3084-4639-94F3-D9A722B9CF51}">
      <dgm:prSet/>
      <dgm:spPr/>
      <dgm:t>
        <a:bodyPr/>
        <a:lstStyle/>
        <a:p>
          <a:endParaRPr lang="ru-RU"/>
        </a:p>
      </dgm:t>
    </dgm:pt>
    <dgm:pt modelId="{5820F3B8-B152-4B09-8615-F6F300C1DA5F}" type="sibTrans" cxnId="{DF2B655F-3084-4639-94F3-D9A722B9CF51}">
      <dgm:prSet/>
      <dgm:spPr/>
      <dgm:t>
        <a:bodyPr/>
        <a:lstStyle/>
        <a:p>
          <a:endParaRPr lang="ru-RU"/>
        </a:p>
      </dgm:t>
    </dgm:pt>
    <dgm:pt modelId="{F20E2C50-F9C2-48C5-ABD2-E52E7E95474B}" type="pres">
      <dgm:prSet presAssocID="{1A1EE098-3BA5-4548-8027-F67983DCD95B}" presName="Name0" presStyleCnt="0">
        <dgm:presLayoutVars>
          <dgm:dir/>
          <dgm:animLvl val="lvl"/>
          <dgm:resizeHandles val="exact"/>
        </dgm:presLayoutVars>
      </dgm:prSet>
      <dgm:spPr/>
    </dgm:pt>
    <dgm:pt modelId="{8BD14535-B21D-485A-81B9-B10F4F777AE4}" type="pres">
      <dgm:prSet presAssocID="{1A1EE098-3BA5-4548-8027-F67983DCD95B}" presName="dummy" presStyleCnt="0"/>
      <dgm:spPr/>
    </dgm:pt>
    <dgm:pt modelId="{AD81963E-26BE-420D-91EC-843BB6AB0DB5}" type="pres">
      <dgm:prSet presAssocID="{1A1EE098-3BA5-4548-8027-F67983DCD95B}" presName="linH" presStyleCnt="0"/>
      <dgm:spPr/>
    </dgm:pt>
    <dgm:pt modelId="{1955F844-CB56-4BF8-A0BF-81F38E6C3FFF}" type="pres">
      <dgm:prSet presAssocID="{1A1EE098-3BA5-4548-8027-F67983DCD95B}" presName="padding1" presStyleCnt="0"/>
      <dgm:spPr/>
    </dgm:pt>
    <dgm:pt modelId="{C1E8159A-73DB-41AB-B5A1-01950BAF3233}" type="pres">
      <dgm:prSet presAssocID="{4EBAB456-014D-4435-BBDB-90B5303625B1}" presName="linV" presStyleCnt="0"/>
      <dgm:spPr/>
    </dgm:pt>
    <dgm:pt modelId="{2F1EA66D-E064-4CFC-AD99-0A92656ED118}" type="pres">
      <dgm:prSet presAssocID="{4EBAB456-014D-4435-BBDB-90B5303625B1}" presName="spVertical1" presStyleCnt="0"/>
      <dgm:spPr/>
    </dgm:pt>
    <dgm:pt modelId="{8CB2C6DD-6B63-4AFD-B693-2483BC986E81}" type="pres">
      <dgm:prSet presAssocID="{4EBAB456-014D-4435-BBDB-90B5303625B1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067E1F-D9E8-4B1D-AFC1-855D502073D2}" type="pres">
      <dgm:prSet presAssocID="{4EBAB456-014D-4435-BBDB-90B5303625B1}" presName="spVertical2" presStyleCnt="0"/>
      <dgm:spPr/>
    </dgm:pt>
    <dgm:pt modelId="{7A3768F7-9746-4EF1-8359-F281BE933520}" type="pres">
      <dgm:prSet presAssocID="{4EBAB456-014D-4435-BBDB-90B5303625B1}" presName="spVertical3" presStyleCnt="0"/>
      <dgm:spPr/>
    </dgm:pt>
    <dgm:pt modelId="{816E9320-A10F-4E20-9ED9-5FF58AD73FD0}" type="pres">
      <dgm:prSet presAssocID="{1A1EE098-3BA5-4548-8027-F67983DCD95B}" presName="padding2" presStyleCnt="0"/>
      <dgm:spPr/>
    </dgm:pt>
    <dgm:pt modelId="{BBF4E2EF-9193-4D92-BCA5-4CADD3BF8A75}" type="pres">
      <dgm:prSet presAssocID="{1A1EE098-3BA5-4548-8027-F67983DCD95B}" presName="negArrow" presStyleCnt="0"/>
      <dgm:spPr/>
    </dgm:pt>
    <dgm:pt modelId="{FC0A61B1-0942-4560-A1CB-0367E5B71AAF}" type="pres">
      <dgm:prSet presAssocID="{1A1EE098-3BA5-4548-8027-F67983DCD95B}" presName="backgroundArrow" presStyleLbl="node1" presStyleIdx="0" presStyleCnt="1" custAng="10800000" custLinFactNeighborY="7055"/>
      <dgm:spPr/>
    </dgm:pt>
  </dgm:ptLst>
  <dgm:cxnLst>
    <dgm:cxn modelId="{BB257526-D468-4123-910F-3D702AE00A9B}" type="presOf" srcId="{1A1EE098-3BA5-4548-8027-F67983DCD95B}" destId="{F20E2C50-F9C2-48C5-ABD2-E52E7E95474B}" srcOrd="0" destOrd="0" presId="urn:microsoft.com/office/officeart/2005/8/layout/hProcess3"/>
    <dgm:cxn modelId="{9E5C0F13-82EE-41CE-BDAC-BB3E7B04C950}" type="presOf" srcId="{4EBAB456-014D-4435-BBDB-90B5303625B1}" destId="{8CB2C6DD-6B63-4AFD-B693-2483BC986E81}" srcOrd="0" destOrd="0" presId="urn:microsoft.com/office/officeart/2005/8/layout/hProcess3"/>
    <dgm:cxn modelId="{DF2B655F-3084-4639-94F3-D9A722B9CF51}" srcId="{1A1EE098-3BA5-4548-8027-F67983DCD95B}" destId="{4EBAB456-014D-4435-BBDB-90B5303625B1}" srcOrd="0" destOrd="0" parTransId="{90FC5C9D-F3FF-4F80-8942-45FC5084FE49}" sibTransId="{5820F3B8-B152-4B09-8615-F6F300C1DA5F}"/>
    <dgm:cxn modelId="{BF68AC5B-9A25-4A57-9CD4-80F7A3B7135C}" type="presParOf" srcId="{F20E2C50-F9C2-48C5-ABD2-E52E7E95474B}" destId="{8BD14535-B21D-485A-81B9-B10F4F777AE4}" srcOrd="0" destOrd="0" presId="urn:microsoft.com/office/officeart/2005/8/layout/hProcess3"/>
    <dgm:cxn modelId="{15A98615-929B-4826-9C39-F3BC50482C9A}" type="presParOf" srcId="{F20E2C50-F9C2-48C5-ABD2-E52E7E95474B}" destId="{AD81963E-26BE-420D-91EC-843BB6AB0DB5}" srcOrd="1" destOrd="0" presId="urn:microsoft.com/office/officeart/2005/8/layout/hProcess3"/>
    <dgm:cxn modelId="{9AC74159-7E12-4C0E-B368-207D400EEF9C}" type="presParOf" srcId="{AD81963E-26BE-420D-91EC-843BB6AB0DB5}" destId="{1955F844-CB56-4BF8-A0BF-81F38E6C3FFF}" srcOrd="0" destOrd="0" presId="urn:microsoft.com/office/officeart/2005/8/layout/hProcess3"/>
    <dgm:cxn modelId="{D03F69C4-5E83-49A2-9A8F-6EC89D841605}" type="presParOf" srcId="{AD81963E-26BE-420D-91EC-843BB6AB0DB5}" destId="{C1E8159A-73DB-41AB-B5A1-01950BAF3233}" srcOrd="1" destOrd="0" presId="urn:microsoft.com/office/officeart/2005/8/layout/hProcess3"/>
    <dgm:cxn modelId="{7DC25256-E559-47F9-8353-26C71A6E94E0}" type="presParOf" srcId="{C1E8159A-73DB-41AB-B5A1-01950BAF3233}" destId="{2F1EA66D-E064-4CFC-AD99-0A92656ED118}" srcOrd="0" destOrd="0" presId="urn:microsoft.com/office/officeart/2005/8/layout/hProcess3"/>
    <dgm:cxn modelId="{3DD1A98D-0599-4D79-A489-A8E7A9B54A6F}" type="presParOf" srcId="{C1E8159A-73DB-41AB-B5A1-01950BAF3233}" destId="{8CB2C6DD-6B63-4AFD-B693-2483BC986E81}" srcOrd="1" destOrd="0" presId="urn:microsoft.com/office/officeart/2005/8/layout/hProcess3"/>
    <dgm:cxn modelId="{7F52D104-6538-4748-B5A4-4DB1876B9390}" type="presParOf" srcId="{C1E8159A-73DB-41AB-B5A1-01950BAF3233}" destId="{5A067E1F-D9E8-4B1D-AFC1-855D502073D2}" srcOrd="2" destOrd="0" presId="urn:microsoft.com/office/officeart/2005/8/layout/hProcess3"/>
    <dgm:cxn modelId="{3F74B720-A7B6-4823-ABF0-BE8AEC6D18D5}" type="presParOf" srcId="{C1E8159A-73DB-41AB-B5A1-01950BAF3233}" destId="{7A3768F7-9746-4EF1-8359-F281BE933520}" srcOrd="3" destOrd="0" presId="urn:microsoft.com/office/officeart/2005/8/layout/hProcess3"/>
    <dgm:cxn modelId="{4939FF44-1111-4357-8B83-CF83BF7D85EF}" type="presParOf" srcId="{AD81963E-26BE-420D-91EC-843BB6AB0DB5}" destId="{816E9320-A10F-4E20-9ED9-5FF58AD73FD0}" srcOrd="2" destOrd="0" presId="urn:microsoft.com/office/officeart/2005/8/layout/hProcess3"/>
    <dgm:cxn modelId="{825BC3CA-036F-4A7D-99B1-73F0219060B1}" type="presParOf" srcId="{AD81963E-26BE-420D-91EC-843BB6AB0DB5}" destId="{BBF4E2EF-9193-4D92-BCA5-4CADD3BF8A75}" srcOrd="3" destOrd="0" presId="urn:microsoft.com/office/officeart/2005/8/layout/hProcess3"/>
    <dgm:cxn modelId="{DD66596B-4144-41F6-8919-E5C3373D2C87}" type="presParOf" srcId="{AD81963E-26BE-420D-91EC-843BB6AB0DB5}" destId="{FC0A61B1-0942-4560-A1CB-0367E5B71AAF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AAAAEF8-C3CA-4A07-B2A1-80BB98B96483}" type="doc">
      <dgm:prSet loTypeId="urn:microsoft.com/office/officeart/2005/8/layout/hProcess3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8F2031-E12D-4C25-B82B-71DC40388C90}">
      <dgm:prSet phldrT="[Текст]"/>
      <dgm:spPr/>
      <dgm:t>
        <a:bodyPr/>
        <a:lstStyle/>
        <a:p>
          <a:r>
            <a:rPr lang="uk-UA" smtClean="0">
              <a:solidFill>
                <a:srgbClr val="FFFF66"/>
              </a:solidFill>
            </a:rPr>
            <a:t>Кристал дистильованої води, не підданої жодному впливу</a:t>
          </a:r>
          <a:endParaRPr lang="ru-RU">
            <a:solidFill>
              <a:srgbClr val="FFFF66"/>
            </a:solidFill>
          </a:endParaRPr>
        </a:p>
      </dgm:t>
    </dgm:pt>
    <dgm:pt modelId="{8496C1B4-3BA6-418D-846E-5C700515D0FE}" type="parTrans" cxnId="{6D490DC2-D724-4656-BA1D-E6B43F179197}">
      <dgm:prSet/>
      <dgm:spPr/>
      <dgm:t>
        <a:bodyPr/>
        <a:lstStyle/>
        <a:p>
          <a:endParaRPr lang="ru-RU"/>
        </a:p>
      </dgm:t>
    </dgm:pt>
    <dgm:pt modelId="{CA3B76DF-55F2-4E00-896E-613C0B6835A5}" type="sibTrans" cxnId="{6D490DC2-D724-4656-BA1D-E6B43F179197}">
      <dgm:prSet/>
      <dgm:spPr/>
      <dgm:t>
        <a:bodyPr/>
        <a:lstStyle/>
        <a:p>
          <a:endParaRPr lang="ru-RU"/>
        </a:p>
      </dgm:t>
    </dgm:pt>
    <dgm:pt modelId="{744E1A1D-591F-4A65-A090-F0FB44F7175A}" type="pres">
      <dgm:prSet presAssocID="{2AAAAEF8-C3CA-4A07-B2A1-80BB98B964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B68DBE-E14F-41D9-8703-867B3FA4AA03}" type="pres">
      <dgm:prSet presAssocID="{2AAAAEF8-C3CA-4A07-B2A1-80BB98B96483}" presName="dummy" presStyleCnt="0"/>
      <dgm:spPr/>
    </dgm:pt>
    <dgm:pt modelId="{E21775FE-0B33-4A0A-8E49-558B24FCDB00}" type="pres">
      <dgm:prSet presAssocID="{2AAAAEF8-C3CA-4A07-B2A1-80BB98B96483}" presName="linH" presStyleCnt="0"/>
      <dgm:spPr/>
    </dgm:pt>
    <dgm:pt modelId="{ACE740F3-CE27-4906-80B6-9F3B0A2B62E2}" type="pres">
      <dgm:prSet presAssocID="{2AAAAEF8-C3CA-4A07-B2A1-80BB98B96483}" presName="padding1" presStyleCnt="0"/>
      <dgm:spPr/>
    </dgm:pt>
    <dgm:pt modelId="{17557686-541A-4126-A928-E7BF4961ED28}" type="pres">
      <dgm:prSet presAssocID="{208F2031-E12D-4C25-B82B-71DC40388C90}" presName="linV" presStyleCnt="0"/>
      <dgm:spPr/>
    </dgm:pt>
    <dgm:pt modelId="{3EEE7CC8-0CB5-40F4-93F3-0B1EA53D6FFF}" type="pres">
      <dgm:prSet presAssocID="{208F2031-E12D-4C25-B82B-71DC40388C90}" presName="spVertical1" presStyleCnt="0"/>
      <dgm:spPr/>
    </dgm:pt>
    <dgm:pt modelId="{435CAC3F-E7F0-4226-946D-C02B4E5A645B}" type="pres">
      <dgm:prSet presAssocID="{208F2031-E12D-4C25-B82B-71DC40388C90}" presName="parTx" presStyleLbl="revTx" presStyleIdx="0" presStyleCnt="1" custScaleX="6965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D1B99D-BE7F-48C8-9977-0E17C9655D55}" type="pres">
      <dgm:prSet presAssocID="{208F2031-E12D-4C25-B82B-71DC40388C90}" presName="spVertical2" presStyleCnt="0"/>
      <dgm:spPr/>
    </dgm:pt>
    <dgm:pt modelId="{DEDBB902-9BB9-4490-AA79-C92A0478C2E4}" type="pres">
      <dgm:prSet presAssocID="{208F2031-E12D-4C25-B82B-71DC40388C90}" presName="spVertical3" presStyleCnt="0"/>
      <dgm:spPr/>
    </dgm:pt>
    <dgm:pt modelId="{3AFD2D21-00CA-495A-8F5F-3DE6B8060975}" type="pres">
      <dgm:prSet presAssocID="{2AAAAEF8-C3CA-4A07-B2A1-80BB98B96483}" presName="padding2" presStyleCnt="0"/>
      <dgm:spPr/>
    </dgm:pt>
    <dgm:pt modelId="{D3B9BECC-FE64-421D-AB48-9D9C40538549}" type="pres">
      <dgm:prSet presAssocID="{2AAAAEF8-C3CA-4A07-B2A1-80BB98B96483}" presName="negArrow" presStyleCnt="0"/>
      <dgm:spPr/>
    </dgm:pt>
    <dgm:pt modelId="{7C182147-1C7D-4C89-90D9-9A1436591D73}" type="pres">
      <dgm:prSet presAssocID="{2AAAAEF8-C3CA-4A07-B2A1-80BB98B96483}" presName="backgroundArrow" presStyleLbl="node1" presStyleIdx="0" presStyleCnt="1" custLinFactNeighborX="-38981" custLinFactNeighborY="374"/>
      <dgm:spPr/>
    </dgm:pt>
  </dgm:ptLst>
  <dgm:cxnLst>
    <dgm:cxn modelId="{0CEA6922-C5D4-472D-B398-27FE008D14A7}" type="presOf" srcId="{2AAAAEF8-C3CA-4A07-B2A1-80BB98B96483}" destId="{744E1A1D-591F-4A65-A090-F0FB44F7175A}" srcOrd="0" destOrd="0" presId="urn:microsoft.com/office/officeart/2005/8/layout/hProcess3"/>
    <dgm:cxn modelId="{6FDB5A0B-0BBC-470A-8554-D4CAD4539A4A}" type="presOf" srcId="{208F2031-E12D-4C25-B82B-71DC40388C90}" destId="{435CAC3F-E7F0-4226-946D-C02B4E5A645B}" srcOrd="0" destOrd="0" presId="urn:microsoft.com/office/officeart/2005/8/layout/hProcess3"/>
    <dgm:cxn modelId="{6D490DC2-D724-4656-BA1D-E6B43F179197}" srcId="{2AAAAEF8-C3CA-4A07-B2A1-80BB98B96483}" destId="{208F2031-E12D-4C25-B82B-71DC40388C90}" srcOrd="0" destOrd="0" parTransId="{8496C1B4-3BA6-418D-846E-5C700515D0FE}" sibTransId="{CA3B76DF-55F2-4E00-896E-613C0B6835A5}"/>
    <dgm:cxn modelId="{04478988-FFBF-48DF-94FD-FBAD7B63052E}" type="presParOf" srcId="{744E1A1D-591F-4A65-A090-F0FB44F7175A}" destId="{ACB68DBE-E14F-41D9-8703-867B3FA4AA03}" srcOrd="0" destOrd="0" presId="urn:microsoft.com/office/officeart/2005/8/layout/hProcess3"/>
    <dgm:cxn modelId="{E64F731D-6D0B-4F10-8269-22A41EBEC1C1}" type="presParOf" srcId="{744E1A1D-591F-4A65-A090-F0FB44F7175A}" destId="{E21775FE-0B33-4A0A-8E49-558B24FCDB00}" srcOrd="1" destOrd="0" presId="urn:microsoft.com/office/officeart/2005/8/layout/hProcess3"/>
    <dgm:cxn modelId="{D363DFEC-5BD3-4DE2-B7CA-915914E96763}" type="presParOf" srcId="{E21775FE-0B33-4A0A-8E49-558B24FCDB00}" destId="{ACE740F3-CE27-4906-80B6-9F3B0A2B62E2}" srcOrd="0" destOrd="0" presId="urn:microsoft.com/office/officeart/2005/8/layout/hProcess3"/>
    <dgm:cxn modelId="{BE01CDB7-FD3A-419C-9A91-293F7299B1E9}" type="presParOf" srcId="{E21775FE-0B33-4A0A-8E49-558B24FCDB00}" destId="{17557686-541A-4126-A928-E7BF4961ED28}" srcOrd="1" destOrd="0" presId="urn:microsoft.com/office/officeart/2005/8/layout/hProcess3"/>
    <dgm:cxn modelId="{0990DE7B-EC8D-4FA1-9B8A-2608D3CF527A}" type="presParOf" srcId="{17557686-541A-4126-A928-E7BF4961ED28}" destId="{3EEE7CC8-0CB5-40F4-93F3-0B1EA53D6FFF}" srcOrd="0" destOrd="0" presId="urn:microsoft.com/office/officeart/2005/8/layout/hProcess3"/>
    <dgm:cxn modelId="{C224B115-D9BA-4510-8713-F48ACF9DE8FE}" type="presParOf" srcId="{17557686-541A-4126-A928-E7BF4961ED28}" destId="{435CAC3F-E7F0-4226-946D-C02B4E5A645B}" srcOrd="1" destOrd="0" presId="urn:microsoft.com/office/officeart/2005/8/layout/hProcess3"/>
    <dgm:cxn modelId="{7E71E8B5-E8C1-445A-A5EC-7FD0AB41B2AE}" type="presParOf" srcId="{17557686-541A-4126-A928-E7BF4961ED28}" destId="{FAD1B99D-BE7F-48C8-9977-0E17C9655D55}" srcOrd="2" destOrd="0" presId="urn:microsoft.com/office/officeart/2005/8/layout/hProcess3"/>
    <dgm:cxn modelId="{32971354-78F6-4295-A436-64FF1FB6CF82}" type="presParOf" srcId="{17557686-541A-4126-A928-E7BF4961ED28}" destId="{DEDBB902-9BB9-4490-AA79-C92A0478C2E4}" srcOrd="3" destOrd="0" presId="urn:microsoft.com/office/officeart/2005/8/layout/hProcess3"/>
    <dgm:cxn modelId="{DE8DB81C-4A67-49AF-AFAD-7B9A6C4C5456}" type="presParOf" srcId="{E21775FE-0B33-4A0A-8E49-558B24FCDB00}" destId="{3AFD2D21-00CA-495A-8F5F-3DE6B8060975}" srcOrd="2" destOrd="0" presId="urn:microsoft.com/office/officeart/2005/8/layout/hProcess3"/>
    <dgm:cxn modelId="{BAC00C7D-0AA2-4F15-A336-9BC7F75549D6}" type="presParOf" srcId="{E21775FE-0B33-4A0A-8E49-558B24FCDB00}" destId="{D3B9BECC-FE64-421D-AB48-9D9C40538549}" srcOrd="3" destOrd="0" presId="urn:microsoft.com/office/officeart/2005/8/layout/hProcess3"/>
    <dgm:cxn modelId="{06076E95-813D-4B9E-994B-AFD5DE595B90}" type="presParOf" srcId="{E21775FE-0B33-4A0A-8E49-558B24FCDB00}" destId="{7C182147-1C7D-4C89-90D9-9A1436591D73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071714F-6C83-4474-A3B8-BB62FBA89239}" type="doc">
      <dgm:prSet loTypeId="urn:microsoft.com/office/officeart/2005/8/layout/hProcess3" loCatId="process" qsTypeId="urn:microsoft.com/office/officeart/2005/8/quickstyle/simple1" qsCatId="simple" csTypeId="urn:microsoft.com/office/officeart/2005/8/colors/accent5_4" csCatId="accent5" phldr="1"/>
      <dgm:spPr/>
    </dgm:pt>
    <dgm:pt modelId="{D4FB91F5-49EC-4A7F-B629-CC4B8C338A51}">
      <dgm:prSet phldrT="[Текст]"/>
      <dgm:spPr/>
      <dgm:t>
        <a:bodyPr/>
        <a:lstStyle/>
        <a:p>
          <a:r>
            <a:rPr lang="uk-UA" smtClean="0">
              <a:solidFill>
                <a:srgbClr val="FF33CC"/>
              </a:solidFill>
            </a:rPr>
            <a:t>Кристал антарктичного льоду</a:t>
          </a:r>
          <a:endParaRPr lang="ru-RU">
            <a:solidFill>
              <a:srgbClr val="FF33CC"/>
            </a:solidFill>
          </a:endParaRPr>
        </a:p>
      </dgm:t>
    </dgm:pt>
    <dgm:pt modelId="{4CA5BDBE-42D7-4C21-8215-3136A17CD1C5}" type="parTrans" cxnId="{BF1C54B0-D0F4-4E32-8A22-4AA42C5CE66C}">
      <dgm:prSet/>
      <dgm:spPr/>
      <dgm:t>
        <a:bodyPr/>
        <a:lstStyle/>
        <a:p>
          <a:endParaRPr lang="ru-RU"/>
        </a:p>
      </dgm:t>
    </dgm:pt>
    <dgm:pt modelId="{998903B9-3899-43EF-86C6-0E46EBDCF364}" type="sibTrans" cxnId="{BF1C54B0-D0F4-4E32-8A22-4AA42C5CE66C}">
      <dgm:prSet/>
      <dgm:spPr/>
      <dgm:t>
        <a:bodyPr/>
        <a:lstStyle/>
        <a:p>
          <a:endParaRPr lang="ru-RU"/>
        </a:p>
      </dgm:t>
    </dgm:pt>
    <dgm:pt modelId="{476E268A-639D-4751-B42E-FE7AF1E5AC5F}" type="pres">
      <dgm:prSet presAssocID="{C071714F-6C83-4474-A3B8-BB62FBA89239}" presName="Name0" presStyleCnt="0">
        <dgm:presLayoutVars>
          <dgm:dir/>
          <dgm:animLvl val="lvl"/>
          <dgm:resizeHandles val="exact"/>
        </dgm:presLayoutVars>
      </dgm:prSet>
      <dgm:spPr/>
    </dgm:pt>
    <dgm:pt modelId="{54D0873C-6987-4449-9C50-B367CB5A11D7}" type="pres">
      <dgm:prSet presAssocID="{C071714F-6C83-4474-A3B8-BB62FBA89239}" presName="dummy" presStyleCnt="0"/>
      <dgm:spPr/>
    </dgm:pt>
    <dgm:pt modelId="{2C2A0327-5714-4094-B642-7B7F63CF776D}" type="pres">
      <dgm:prSet presAssocID="{C071714F-6C83-4474-A3B8-BB62FBA89239}" presName="linH" presStyleCnt="0"/>
      <dgm:spPr/>
    </dgm:pt>
    <dgm:pt modelId="{BF4E80E2-E840-4B5C-8401-594B6E8B0166}" type="pres">
      <dgm:prSet presAssocID="{C071714F-6C83-4474-A3B8-BB62FBA89239}" presName="padding1" presStyleCnt="0"/>
      <dgm:spPr/>
    </dgm:pt>
    <dgm:pt modelId="{F5BCFA2F-4D91-43E8-8DC0-A412521FDD33}" type="pres">
      <dgm:prSet presAssocID="{D4FB91F5-49EC-4A7F-B629-CC4B8C338A51}" presName="linV" presStyleCnt="0"/>
      <dgm:spPr/>
    </dgm:pt>
    <dgm:pt modelId="{DE8AED62-2BF3-46D3-9EC9-57472F6EC65F}" type="pres">
      <dgm:prSet presAssocID="{D4FB91F5-49EC-4A7F-B629-CC4B8C338A51}" presName="spVertical1" presStyleCnt="0"/>
      <dgm:spPr/>
    </dgm:pt>
    <dgm:pt modelId="{3DC3A38A-6D49-4FD0-879C-8B27DF6B04EB}" type="pres">
      <dgm:prSet presAssocID="{D4FB91F5-49EC-4A7F-B629-CC4B8C338A51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AB86BD-6761-474D-823B-E09AAF57C834}" type="pres">
      <dgm:prSet presAssocID="{D4FB91F5-49EC-4A7F-B629-CC4B8C338A51}" presName="spVertical2" presStyleCnt="0"/>
      <dgm:spPr/>
    </dgm:pt>
    <dgm:pt modelId="{4B175706-2BBE-448F-97E0-8E35AD8C1242}" type="pres">
      <dgm:prSet presAssocID="{D4FB91F5-49EC-4A7F-B629-CC4B8C338A51}" presName="spVertical3" presStyleCnt="0"/>
      <dgm:spPr/>
    </dgm:pt>
    <dgm:pt modelId="{A676679D-6B70-4D65-9D32-655632950FF2}" type="pres">
      <dgm:prSet presAssocID="{C071714F-6C83-4474-A3B8-BB62FBA89239}" presName="padding2" presStyleCnt="0"/>
      <dgm:spPr/>
    </dgm:pt>
    <dgm:pt modelId="{91377661-E936-4E2C-84E7-64B68491E725}" type="pres">
      <dgm:prSet presAssocID="{C071714F-6C83-4474-A3B8-BB62FBA89239}" presName="negArrow" presStyleCnt="0"/>
      <dgm:spPr/>
    </dgm:pt>
    <dgm:pt modelId="{C652C914-D8EB-4859-B94F-78B9DB50AAAE}" type="pres">
      <dgm:prSet presAssocID="{C071714F-6C83-4474-A3B8-BB62FBA89239}" presName="backgroundArrow" presStyleLbl="node1" presStyleIdx="0" presStyleCnt="1" custAng="10800000"/>
      <dgm:spPr/>
    </dgm:pt>
  </dgm:ptLst>
  <dgm:cxnLst>
    <dgm:cxn modelId="{BF1C54B0-D0F4-4E32-8A22-4AA42C5CE66C}" srcId="{C071714F-6C83-4474-A3B8-BB62FBA89239}" destId="{D4FB91F5-49EC-4A7F-B629-CC4B8C338A51}" srcOrd="0" destOrd="0" parTransId="{4CA5BDBE-42D7-4C21-8215-3136A17CD1C5}" sibTransId="{998903B9-3899-43EF-86C6-0E46EBDCF364}"/>
    <dgm:cxn modelId="{58DD87E8-75FB-4A2E-923B-D0E28533A654}" type="presOf" srcId="{D4FB91F5-49EC-4A7F-B629-CC4B8C338A51}" destId="{3DC3A38A-6D49-4FD0-879C-8B27DF6B04EB}" srcOrd="0" destOrd="0" presId="urn:microsoft.com/office/officeart/2005/8/layout/hProcess3"/>
    <dgm:cxn modelId="{EC40A530-A9AA-4AEB-B731-5198AE3B2C6A}" type="presOf" srcId="{C071714F-6C83-4474-A3B8-BB62FBA89239}" destId="{476E268A-639D-4751-B42E-FE7AF1E5AC5F}" srcOrd="0" destOrd="0" presId="urn:microsoft.com/office/officeart/2005/8/layout/hProcess3"/>
    <dgm:cxn modelId="{104CD98F-D8F2-4DCA-BFEF-843660B728E6}" type="presParOf" srcId="{476E268A-639D-4751-B42E-FE7AF1E5AC5F}" destId="{54D0873C-6987-4449-9C50-B367CB5A11D7}" srcOrd="0" destOrd="0" presId="urn:microsoft.com/office/officeart/2005/8/layout/hProcess3"/>
    <dgm:cxn modelId="{896D2256-DACB-4F0B-A8B6-12B7E2215C85}" type="presParOf" srcId="{476E268A-639D-4751-B42E-FE7AF1E5AC5F}" destId="{2C2A0327-5714-4094-B642-7B7F63CF776D}" srcOrd="1" destOrd="0" presId="urn:microsoft.com/office/officeart/2005/8/layout/hProcess3"/>
    <dgm:cxn modelId="{71694CF2-A105-4C66-9FD6-E9A0AB4D9F29}" type="presParOf" srcId="{2C2A0327-5714-4094-B642-7B7F63CF776D}" destId="{BF4E80E2-E840-4B5C-8401-594B6E8B0166}" srcOrd="0" destOrd="0" presId="urn:microsoft.com/office/officeart/2005/8/layout/hProcess3"/>
    <dgm:cxn modelId="{F6E46665-43D9-479B-B107-4EA528015083}" type="presParOf" srcId="{2C2A0327-5714-4094-B642-7B7F63CF776D}" destId="{F5BCFA2F-4D91-43E8-8DC0-A412521FDD33}" srcOrd="1" destOrd="0" presId="urn:microsoft.com/office/officeart/2005/8/layout/hProcess3"/>
    <dgm:cxn modelId="{042B8841-48F9-4D00-8A26-7178EC642D1A}" type="presParOf" srcId="{F5BCFA2F-4D91-43E8-8DC0-A412521FDD33}" destId="{DE8AED62-2BF3-46D3-9EC9-57472F6EC65F}" srcOrd="0" destOrd="0" presId="urn:microsoft.com/office/officeart/2005/8/layout/hProcess3"/>
    <dgm:cxn modelId="{D9B01DBE-3384-48E6-B490-A8A35E890A42}" type="presParOf" srcId="{F5BCFA2F-4D91-43E8-8DC0-A412521FDD33}" destId="{3DC3A38A-6D49-4FD0-879C-8B27DF6B04EB}" srcOrd="1" destOrd="0" presId="urn:microsoft.com/office/officeart/2005/8/layout/hProcess3"/>
    <dgm:cxn modelId="{73DB53B4-D636-4888-B092-1DD130A68DDA}" type="presParOf" srcId="{F5BCFA2F-4D91-43E8-8DC0-A412521FDD33}" destId="{59AB86BD-6761-474D-823B-E09AAF57C834}" srcOrd="2" destOrd="0" presId="urn:microsoft.com/office/officeart/2005/8/layout/hProcess3"/>
    <dgm:cxn modelId="{8678D690-307B-4A1B-B727-D58905E157A3}" type="presParOf" srcId="{F5BCFA2F-4D91-43E8-8DC0-A412521FDD33}" destId="{4B175706-2BBE-448F-97E0-8E35AD8C1242}" srcOrd="3" destOrd="0" presId="urn:microsoft.com/office/officeart/2005/8/layout/hProcess3"/>
    <dgm:cxn modelId="{B170243C-967A-43C0-8D7C-5BA72427B41A}" type="presParOf" srcId="{2C2A0327-5714-4094-B642-7B7F63CF776D}" destId="{A676679D-6B70-4D65-9D32-655632950FF2}" srcOrd="2" destOrd="0" presId="urn:microsoft.com/office/officeart/2005/8/layout/hProcess3"/>
    <dgm:cxn modelId="{8AFB4674-408E-4BE5-8576-2403481D4EED}" type="presParOf" srcId="{2C2A0327-5714-4094-B642-7B7F63CF776D}" destId="{91377661-E936-4E2C-84E7-64B68491E725}" srcOrd="3" destOrd="0" presId="urn:microsoft.com/office/officeart/2005/8/layout/hProcess3"/>
    <dgm:cxn modelId="{F2585374-0A49-463B-9464-35CDB3E517FE}" type="presParOf" srcId="{2C2A0327-5714-4094-B642-7B7F63CF776D}" destId="{C652C914-D8EB-4859-B94F-78B9DB50AAAE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9EEC1EC-048D-4495-BE43-E61835B74DBB}" type="doc">
      <dgm:prSet loTypeId="urn:microsoft.com/office/officeart/2005/8/layout/hProcess3" loCatId="process" qsTypeId="urn:microsoft.com/office/officeart/2005/8/quickstyle/simple1" qsCatId="simple" csTypeId="urn:microsoft.com/office/officeart/2005/8/colors/colorful4" csCatId="colorful" phldr="1"/>
      <dgm:spPr/>
    </dgm:pt>
    <dgm:pt modelId="{C41F6D6C-FC67-4492-A38C-AE321D006EC5}">
      <dgm:prSet phldrT="[Текст]"/>
      <dgm:spPr/>
      <dgm:t>
        <a:bodyPr/>
        <a:lstStyle/>
        <a:p>
          <a:r>
            <a:rPr lang="uk-UA" b="1" cap="none" spc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C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rPr>
            <a:t>Кристал джерельної води</a:t>
          </a:r>
          <a:endParaRPr lang="ru-RU" b="1" cap="none" spc="0">
            <a:ln w="31550" cmpd="sng">
              <a:gradFill>
                <a:gsLst>
                  <a:gs pos="70000">
                    <a:schemeClr val="accent6">
                      <a:shade val="50000"/>
                      <a:satMod val="190000"/>
                    </a:schemeClr>
                  </a:gs>
                  <a:gs pos="0">
                    <a:schemeClr val="accent6">
                      <a:tint val="77000"/>
                      <a:satMod val="180000"/>
                    </a:schemeClr>
                  </a:gs>
                </a:gsLst>
                <a:lin ang="5400000"/>
              </a:gradFill>
              <a:prstDash val="solid"/>
            </a:ln>
            <a:solidFill>
              <a:srgbClr val="FFC000"/>
            </a:solidFill>
            <a:effectLst>
              <a:outerShdw blurRad="50800" dist="40000" dir="5400000" algn="tl" rotWithShape="0">
                <a:srgbClr val="000000">
                  <a:shade val="5000"/>
                  <a:satMod val="120000"/>
                  <a:alpha val="33000"/>
                </a:srgbClr>
              </a:outerShdw>
            </a:effectLst>
          </a:endParaRPr>
        </a:p>
      </dgm:t>
    </dgm:pt>
    <dgm:pt modelId="{4A5C806E-A494-40C7-B0E5-D5C21879C473}" type="parTrans" cxnId="{F3299C94-CC66-4BB1-882C-DB32AF122AA4}">
      <dgm:prSet/>
      <dgm:spPr/>
      <dgm:t>
        <a:bodyPr/>
        <a:lstStyle/>
        <a:p>
          <a:endParaRPr lang="ru-RU"/>
        </a:p>
      </dgm:t>
    </dgm:pt>
    <dgm:pt modelId="{BCE75D9C-C9C4-4E99-A602-01DE67F9ACA4}" type="sibTrans" cxnId="{F3299C94-CC66-4BB1-882C-DB32AF122AA4}">
      <dgm:prSet/>
      <dgm:spPr/>
      <dgm:t>
        <a:bodyPr/>
        <a:lstStyle/>
        <a:p>
          <a:endParaRPr lang="ru-RU"/>
        </a:p>
      </dgm:t>
    </dgm:pt>
    <dgm:pt modelId="{A8473210-04A3-4679-8817-F2020E0D3254}" type="pres">
      <dgm:prSet presAssocID="{69EEC1EC-048D-4495-BE43-E61835B74DBB}" presName="Name0" presStyleCnt="0">
        <dgm:presLayoutVars>
          <dgm:dir/>
          <dgm:animLvl val="lvl"/>
          <dgm:resizeHandles val="exact"/>
        </dgm:presLayoutVars>
      </dgm:prSet>
      <dgm:spPr/>
    </dgm:pt>
    <dgm:pt modelId="{00870633-594B-4A8D-830D-2E127762A1FF}" type="pres">
      <dgm:prSet presAssocID="{69EEC1EC-048D-4495-BE43-E61835B74DBB}" presName="dummy" presStyleCnt="0"/>
      <dgm:spPr/>
    </dgm:pt>
    <dgm:pt modelId="{817942DB-CE7E-4651-A41B-3412E3BDBA3F}" type="pres">
      <dgm:prSet presAssocID="{69EEC1EC-048D-4495-BE43-E61835B74DBB}" presName="linH" presStyleCnt="0"/>
      <dgm:spPr/>
    </dgm:pt>
    <dgm:pt modelId="{F29AA55A-B0CD-4EBB-8F99-0173F356D430}" type="pres">
      <dgm:prSet presAssocID="{69EEC1EC-048D-4495-BE43-E61835B74DBB}" presName="padding1" presStyleCnt="0"/>
      <dgm:spPr/>
    </dgm:pt>
    <dgm:pt modelId="{74E56BBE-B9C1-424E-8030-58B46B144CB4}" type="pres">
      <dgm:prSet presAssocID="{C41F6D6C-FC67-4492-A38C-AE321D006EC5}" presName="linV" presStyleCnt="0"/>
      <dgm:spPr/>
    </dgm:pt>
    <dgm:pt modelId="{08A46D62-29DA-47A0-BCF5-54775D8ABEEB}" type="pres">
      <dgm:prSet presAssocID="{C41F6D6C-FC67-4492-A38C-AE321D006EC5}" presName="spVertical1" presStyleCnt="0"/>
      <dgm:spPr/>
    </dgm:pt>
    <dgm:pt modelId="{ECCBB341-0B17-4878-B725-CFCACEDE2F7D}" type="pres">
      <dgm:prSet presAssocID="{C41F6D6C-FC67-4492-A38C-AE321D006EC5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F90473-7666-4269-AFEB-B124DB6B0D34}" type="pres">
      <dgm:prSet presAssocID="{C41F6D6C-FC67-4492-A38C-AE321D006EC5}" presName="spVertical2" presStyleCnt="0"/>
      <dgm:spPr/>
    </dgm:pt>
    <dgm:pt modelId="{63CC766A-5700-4568-8E04-9E353D3DA487}" type="pres">
      <dgm:prSet presAssocID="{C41F6D6C-FC67-4492-A38C-AE321D006EC5}" presName="spVertical3" presStyleCnt="0"/>
      <dgm:spPr/>
    </dgm:pt>
    <dgm:pt modelId="{7BDCFE47-3EE0-4871-8BC7-48667EB18325}" type="pres">
      <dgm:prSet presAssocID="{69EEC1EC-048D-4495-BE43-E61835B74DBB}" presName="padding2" presStyleCnt="0"/>
      <dgm:spPr/>
    </dgm:pt>
    <dgm:pt modelId="{AB97E51B-85F7-4C75-AEE2-A293E5E193CC}" type="pres">
      <dgm:prSet presAssocID="{69EEC1EC-048D-4495-BE43-E61835B74DBB}" presName="negArrow" presStyleCnt="0"/>
      <dgm:spPr/>
    </dgm:pt>
    <dgm:pt modelId="{4EC85B81-8A29-4537-876E-D28781E6412A}" type="pres">
      <dgm:prSet presAssocID="{69EEC1EC-048D-4495-BE43-E61835B74DBB}" presName="backgroundArrow" presStyleLbl="node1" presStyleIdx="0" presStyleCnt="1"/>
      <dgm:spPr/>
    </dgm:pt>
  </dgm:ptLst>
  <dgm:cxnLst>
    <dgm:cxn modelId="{5B26C28F-84E6-456B-A19B-A0FBDA9B9294}" type="presOf" srcId="{69EEC1EC-048D-4495-BE43-E61835B74DBB}" destId="{A8473210-04A3-4679-8817-F2020E0D3254}" srcOrd="0" destOrd="0" presId="urn:microsoft.com/office/officeart/2005/8/layout/hProcess3"/>
    <dgm:cxn modelId="{4EE50672-BC5C-4D73-9B6A-C4F7DDCE037C}" type="presOf" srcId="{C41F6D6C-FC67-4492-A38C-AE321D006EC5}" destId="{ECCBB341-0B17-4878-B725-CFCACEDE2F7D}" srcOrd="0" destOrd="0" presId="urn:microsoft.com/office/officeart/2005/8/layout/hProcess3"/>
    <dgm:cxn modelId="{F3299C94-CC66-4BB1-882C-DB32AF122AA4}" srcId="{69EEC1EC-048D-4495-BE43-E61835B74DBB}" destId="{C41F6D6C-FC67-4492-A38C-AE321D006EC5}" srcOrd="0" destOrd="0" parTransId="{4A5C806E-A494-40C7-B0E5-D5C21879C473}" sibTransId="{BCE75D9C-C9C4-4E99-A602-01DE67F9ACA4}"/>
    <dgm:cxn modelId="{CAF33221-5747-45C2-8A18-143B415FA42E}" type="presParOf" srcId="{A8473210-04A3-4679-8817-F2020E0D3254}" destId="{00870633-594B-4A8D-830D-2E127762A1FF}" srcOrd="0" destOrd="0" presId="urn:microsoft.com/office/officeart/2005/8/layout/hProcess3"/>
    <dgm:cxn modelId="{2A3F438E-BC65-4FD6-B451-48D662FACA2C}" type="presParOf" srcId="{A8473210-04A3-4679-8817-F2020E0D3254}" destId="{817942DB-CE7E-4651-A41B-3412E3BDBA3F}" srcOrd="1" destOrd="0" presId="urn:microsoft.com/office/officeart/2005/8/layout/hProcess3"/>
    <dgm:cxn modelId="{E13A957A-044A-45EF-B74C-AACBA25B918C}" type="presParOf" srcId="{817942DB-CE7E-4651-A41B-3412E3BDBA3F}" destId="{F29AA55A-B0CD-4EBB-8F99-0173F356D430}" srcOrd="0" destOrd="0" presId="urn:microsoft.com/office/officeart/2005/8/layout/hProcess3"/>
    <dgm:cxn modelId="{C8C11112-FDB6-4F2E-BD84-96C391BBBF42}" type="presParOf" srcId="{817942DB-CE7E-4651-A41B-3412E3BDBA3F}" destId="{74E56BBE-B9C1-424E-8030-58B46B144CB4}" srcOrd="1" destOrd="0" presId="urn:microsoft.com/office/officeart/2005/8/layout/hProcess3"/>
    <dgm:cxn modelId="{1187D316-11E6-4AA1-8DA0-983D1B669321}" type="presParOf" srcId="{74E56BBE-B9C1-424E-8030-58B46B144CB4}" destId="{08A46D62-29DA-47A0-BCF5-54775D8ABEEB}" srcOrd="0" destOrd="0" presId="urn:microsoft.com/office/officeart/2005/8/layout/hProcess3"/>
    <dgm:cxn modelId="{57A702B5-1219-44F4-B324-9B8BFF27B51C}" type="presParOf" srcId="{74E56BBE-B9C1-424E-8030-58B46B144CB4}" destId="{ECCBB341-0B17-4878-B725-CFCACEDE2F7D}" srcOrd="1" destOrd="0" presId="urn:microsoft.com/office/officeart/2005/8/layout/hProcess3"/>
    <dgm:cxn modelId="{566B6696-CB30-4F32-8B12-B73D57A672B3}" type="presParOf" srcId="{74E56BBE-B9C1-424E-8030-58B46B144CB4}" destId="{92F90473-7666-4269-AFEB-B124DB6B0D34}" srcOrd="2" destOrd="0" presId="urn:microsoft.com/office/officeart/2005/8/layout/hProcess3"/>
    <dgm:cxn modelId="{82611604-B36F-4F90-B78B-7CDD98684789}" type="presParOf" srcId="{74E56BBE-B9C1-424E-8030-58B46B144CB4}" destId="{63CC766A-5700-4568-8E04-9E353D3DA487}" srcOrd="3" destOrd="0" presId="urn:microsoft.com/office/officeart/2005/8/layout/hProcess3"/>
    <dgm:cxn modelId="{8851C2DC-CF46-4BE7-AFB4-74D497E0C4F5}" type="presParOf" srcId="{817942DB-CE7E-4651-A41B-3412E3BDBA3F}" destId="{7BDCFE47-3EE0-4871-8BC7-48667EB18325}" srcOrd="2" destOrd="0" presId="urn:microsoft.com/office/officeart/2005/8/layout/hProcess3"/>
    <dgm:cxn modelId="{9AE829A3-C7C2-4540-86E4-804738B738E6}" type="presParOf" srcId="{817942DB-CE7E-4651-A41B-3412E3BDBA3F}" destId="{AB97E51B-85F7-4C75-AEE2-A293E5E193CC}" srcOrd="3" destOrd="0" presId="urn:microsoft.com/office/officeart/2005/8/layout/hProcess3"/>
    <dgm:cxn modelId="{7D405FF4-1206-46A3-8FCD-41C5B736BE79}" type="presParOf" srcId="{817942DB-CE7E-4651-A41B-3412E3BDBA3F}" destId="{4EC85B81-8A29-4537-876E-D28781E6412A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EBBF85-9043-4564-AE82-FF82E5A60C42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80FAB592-55E6-43AD-B28D-A5D1B9350D73}">
      <dgm:prSet phldrT="[Текст]"/>
      <dgm:spPr/>
      <dgm:t>
        <a:bodyPr/>
        <a:lstStyle/>
        <a:p>
          <a:r>
            <a:rPr lang="uk-UA" smtClean="0">
              <a:solidFill>
                <a:srgbClr val="00FF00"/>
              </a:solidFill>
            </a:rPr>
            <a:t>Вода після наказу: </a:t>
          </a:r>
          <a:r>
            <a:rPr lang="en-US" smtClean="0">
              <a:solidFill>
                <a:srgbClr val="00FF00"/>
              </a:solidFill>
            </a:rPr>
            <a:t>“</a:t>
          </a:r>
          <a:r>
            <a:rPr lang="uk-UA" smtClean="0">
              <a:solidFill>
                <a:srgbClr val="00FF00"/>
              </a:solidFill>
            </a:rPr>
            <a:t>Зроби це!!!</a:t>
          </a:r>
          <a:r>
            <a:rPr lang="en-US" smtClean="0">
              <a:solidFill>
                <a:srgbClr val="00FF00"/>
              </a:solidFill>
            </a:rPr>
            <a:t>”</a:t>
          </a:r>
          <a:endParaRPr lang="ru-RU">
            <a:solidFill>
              <a:srgbClr val="00FF00"/>
            </a:solidFill>
          </a:endParaRPr>
        </a:p>
      </dgm:t>
    </dgm:pt>
    <dgm:pt modelId="{718BF634-9146-40A5-9033-FB2825608247}" type="parTrans" cxnId="{B6F47143-02FF-427E-AA70-D1EB635B39CE}">
      <dgm:prSet/>
      <dgm:spPr/>
      <dgm:t>
        <a:bodyPr/>
        <a:lstStyle/>
        <a:p>
          <a:endParaRPr lang="ru-RU"/>
        </a:p>
      </dgm:t>
    </dgm:pt>
    <dgm:pt modelId="{B9BB04EB-C4A6-4E6A-AE15-6CA0956B26A2}" type="sibTrans" cxnId="{B6F47143-02FF-427E-AA70-D1EB635B39CE}">
      <dgm:prSet/>
      <dgm:spPr/>
      <dgm:t>
        <a:bodyPr/>
        <a:lstStyle/>
        <a:p>
          <a:endParaRPr lang="ru-RU"/>
        </a:p>
      </dgm:t>
    </dgm:pt>
    <dgm:pt modelId="{AC4AF45A-A1F5-4367-9E55-F7B0F55518CC}" type="pres">
      <dgm:prSet presAssocID="{F0EBBF85-9043-4564-AE82-FF82E5A60C42}" presName="Name0" presStyleCnt="0">
        <dgm:presLayoutVars>
          <dgm:dir/>
          <dgm:animLvl val="lvl"/>
          <dgm:resizeHandles val="exact"/>
        </dgm:presLayoutVars>
      </dgm:prSet>
      <dgm:spPr/>
    </dgm:pt>
    <dgm:pt modelId="{B77F9B1B-C2A7-4431-860E-8AEE9CE21ACD}" type="pres">
      <dgm:prSet presAssocID="{F0EBBF85-9043-4564-AE82-FF82E5A60C42}" presName="dummy" presStyleCnt="0"/>
      <dgm:spPr/>
    </dgm:pt>
    <dgm:pt modelId="{218D2C31-16A4-4CB1-809C-FE329A56F743}" type="pres">
      <dgm:prSet presAssocID="{F0EBBF85-9043-4564-AE82-FF82E5A60C42}" presName="linH" presStyleCnt="0"/>
      <dgm:spPr/>
    </dgm:pt>
    <dgm:pt modelId="{D60B0E55-A891-40F2-8EE7-C3C32CCC6248}" type="pres">
      <dgm:prSet presAssocID="{F0EBBF85-9043-4564-AE82-FF82E5A60C42}" presName="padding1" presStyleCnt="0"/>
      <dgm:spPr/>
    </dgm:pt>
    <dgm:pt modelId="{FC295696-1131-4CFB-BB23-E7F4A2E2B9BA}" type="pres">
      <dgm:prSet presAssocID="{80FAB592-55E6-43AD-B28D-A5D1B9350D73}" presName="linV" presStyleCnt="0"/>
      <dgm:spPr/>
    </dgm:pt>
    <dgm:pt modelId="{62226B7C-8911-4895-849B-5B622EAAF445}" type="pres">
      <dgm:prSet presAssocID="{80FAB592-55E6-43AD-B28D-A5D1B9350D73}" presName="spVertical1" presStyleCnt="0"/>
      <dgm:spPr/>
    </dgm:pt>
    <dgm:pt modelId="{BEF287B4-BFEB-4DA4-B917-B43ABC3E892A}" type="pres">
      <dgm:prSet presAssocID="{80FAB592-55E6-43AD-B28D-A5D1B9350D73}" presName="parTx" presStyleLbl="revTx" presStyleIdx="0" presStyleCnt="1" custScaleX="124760" custScaleY="1668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79B45B-9992-4345-936A-46BC7B79FFD8}" type="pres">
      <dgm:prSet presAssocID="{80FAB592-55E6-43AD-B28D-A5D1B9350D73}" presName="spVertical2" presStyleCnt="0"/>
      <dgm:spPr/>
    </dgm:pt>
    <dgm:pt modelId="{FA03F61D-E629-486C-BC81-B65476D78BD4}" type="pres">
      <dgm:prSet presAssocID="{80FAB592-55E6-43AD-B28D-A5D1B9350D73}" presName="spVertical3" presStyleCnt="0"/>
      <dgm:spPr/>
    </dgm:pt>
    <dgm:pt modelId="{C9C4057D-63EA-4DDC-A02E-48B8BC6038AB}" type="pres">
      <dgm:prSet presAssocID="{F0EBBF85-9043-4564-AE82-FF82E5A60C42}" presName="padding2" presStyleCnt="0"/>
      <dgm:spPr/>
    </dgm:pt>
    <dgm:pt modelId="{A71CFD5D-2079-4FC6-B9D2-222AE7EEFDA1}" type="pres">
      <dgm:prSet presAssocID="{F0EBBF85-9043-4564-AE82-FF82E5A60C42}" presName="negArrow" presStyleCnt="0"/>
      <dgm:spPr/>
    </dgm:pt>
    <dgm:pt modelId="{662F9475-E3CE-415A-A674-FA786A4839D5}" type="pres">
      <dgm:prSet presAssocID="{F0EBBF85-9043-4564-AE82-FF82E5A60C42}" presName="backgroundArrow" presStyleLbl="node1" presStyleIdx="0" presStyleCnt="1" custAng="10800000" custScaleY="102410" custLinFactNeighborX="-3450" custLinFactNeighborY="1188"/>
      <dgm:spPr/>
    </dgm:pt>
  </dgm:ptLst>
  <dgm:cxnLst>
    <dgm:cxn modelId="{2E331C9B-9920-414F-8C39-8AF4E6BA5177}" type="presOf" srcId="{80FAB592-55E6-43AD-B28D-A5D1B9350D73}" destId="{BEF287B4-BFEB-4DA4-B917-B43ABC3E892A}" srcOrd="0" destOrd="0" presId="urn:microsoft.com/office/officeart/2005/8/layout/hProcess3"/>
    <dgm:cxn modelId="{A5D5896A-0F14-4146-BC28-6CC935658FD1}" type="presOf" srcId="{F0EBBF85-9043-4564-AE82-FF82E5A60C42}" destId="{AC4AF45A-A1F5-4367-9E55-F7B0F55518CC}" srcOrd="0" destOrd="0" presId="urn:microsoft.com/office/officeart/2005/8/layout/hProcess3"/>
    <dgm:cxn modelId="{B6F47143-02FF-427E-AA70-D1EB635B39CE}" srcId="{F0EBBF85-9043-4564-AE82-FF82E5A60C42}" destId="{80FAB592-55E6-43AD-B28D-A5D1B9350D73}" srcOrd="0" destOrd="0" parTransId="{718BF634-9146-40A5-9033-FB2825608247}" sibTransId="{B9BB04EB-C4A6-4E6A-AE15-6CA0956B26A2}"/>
    <dgm:cxn modelId="{AD31E3D4-5F0A-414A-BB68-7AE2D3C7FE99}" type="presParOf" srcId="{AC4AF45A-A1F5-4367-9E55-F7B0F55518CC}" destId="{B77F9B1B-C2A7-4431-860E-8AEE9CE21ACD}" srcOrd="0" destOrd="0" presId="urn:microsoft.com/office/officeart/2005/8/layout/hProcess3"/>
    <dgm:cxn modelId="{387ECA84-3FB7-4BA3-857F-39293743C7B3}" type="presParOf" srcId="{AC4AF45A-A1F5-4367-9E55-F7B0F55518CC}" destId="{218D2C31-16A4-4CB1-809C-FE329A56F743}" srcOrd="1" destOrd="0" presId="urn:microsoft.com/office/officeart/2005/8/layout/hProcess3"/>
    <dgm:cxn modelId="{7AE52C8F-035C-411F-8685-B935ADA21BE4}" type="presParOf" srcId="{218D2C31-16A4-4CB1-809C-FE329A56F743}" destId="{D60B0E55-A891-40F2-8EE7-C3C32CCC6248}" srcOrd="0" destOrd="0" presId="urn:microsoft.com/office/officeart/2005/8/layout/hProcess3"/>
    <dgm:cxn modelId="{531293E3-17C4-4797-BB75-58BD30DA2B6B}" type="presParOf" srcId="{218D2C31-16A4-4CB1-809C-FE329A56F743}" destId="{FC295696-1131-4CFB-BB23-E7F4A2E2B9BA}" srcOrd="1" destOrd="0" presId="urn:microsoft.com/office/officeart/2005/8/layout/hProcess3"/>
    <dgm:cxn modelId="{A2D96181-0ABB-4F36-B9CA-A2F3124C5A72}" type="presParOf" srcId="{FC295696-1131-4CFB-BB23-E7F4A2E2B9BA}" destId="{62226B7C-8911-4895-849B-5B622EAAF445}" srcOrd="0" destOrd="0" presId="urn:microsoft.com/office/officeart/2005/8/layout/hProcess3"/>
    <dgm:cxn modelId="{594E5962-C238-4CD9-A2CF-D2775E861F5B}" type="presParOf" srcId="{FC295696-1131-4CFB-BB23-E7F4A2E2B9BA}" destId="{BEF287B4-BFEB-4DA4-B917-B43ABC3E892A}" srcOrd="1" destOrd="0" presId="urn:microsoft.com/office/officeart/2005/8/layout/hProcess3"/>
    <dgm:cxn modelId="{C67D39EE-CED5-43B4-B0BD-7455F5046FFE}" type="presParOf" srcId="{FC295696-1131-4CFB-BB23-E7F4A2E2B9BA}" destId="{7E79B45B-9992-4345-936A-46BC7B79FFD8}" srcOrd="2" destOrd="0" presId="urn:microsoft.com/office/officeart/2005/8/layout/hProcess3"/>
    <dgm:cxn modelId="{AE74846B-F389-4398-900C-C6945BADBF23}" type="presParOf" srcId="{FC295696-1131-4CFB-BB23-E7F4A2E2B9BA}" destId="{FA03F61D-E629-486C-BC81-B65476D78BD4}" srcOrd="3" destOrd="0" presId="urn:microsoft.com/office/officeart/2005/8/layout/hProcess3"/>
    <dgm:cxn modelId="{0540F4EC-8F48-4DEF-8A1A-55A7D96E3FA6}" type="presParOf" srcId="{218D2C31-16A4-4CB1-809C-FE329A56F743}" destId="{C9C4057D-63EA-4DDC-A02E-48B8BC6038AB}" srcOrd="2" destOrd="0" presId="urn:microsoft.com/office/officeart/2005/8/layout/hProcess3"/>
    <dgm:cxn modelId="{9E4F9B4D-D807-4A0C-8760-E22655D0D026}" type="presParOf" srcId="{218D2C31-16A4-4CB1-809C-FE329A56F743}" destId="{A71CFD5D-2079-4FC6-B9D2-222AE7EEFDA1}" srcOrd="3" destOrd="0" presId="urn:microsoft.com/office/officeart/2005/8/layout/hProcess3"/>
    <dgm:cxn modelId="{586C6D22-29E3-40E3-B3C8-EC32A563F157}" type="presParOf" srcId="{218D2C31-16A4-4CB1-809C-FE329A56F743}" destId="{662F9475-E3CE-415A-A674-FA786A4839D5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9ED88D-B200-4146-9439-83393A2CC96E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EE7DF54A-E882-4582-83F7-248D15D2BDB7}">
      <dgm:prSet phldrT="[Текст]"/>
      <dgm:spPr/>
      <dgm:t>
        <a:bodyPr/>
        <a:lstStyle/>
        <a:p>
          <a:r>
            <a:rPr lang="uk-UA" b="1" cap="none" spc="0" smtClean="0">
              <a:ln w="1905"/>
              <a:solidFill>
                <a:srgbClr val="B42FB7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Вода, яка прослухала важкий рок</a:t>
          </a:r>
          <a:endParaRPr lang="ru-RU" b="1" cap="none" spc="0">
            <a:ln w="1905"/>
            <a:solidFill>
              <a:srgbClr val="B42FB7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937ABF59-AE1F-4E61-AD12-22D2CAD102FF}" type="parTrans" cxnId="{6DF15BA1-A6D4-491E-BFAE-3F7AAC0AC7D9}">
      <dgm:prSet/>
      <dgm:spPr/>
      <dgm:t>
        <a:bodyPr/>
        <a:lstStyle/>
        <a:p>
          <a:endParaRPr lang="ru-RU"/>
        </a:p>
      </dgm:t>
    </dgm:pt>
    <dgm:pt modelId="{C9105DE9-6F9B-4A47-9CEB-B03BC1AD9D31}" type="sibTrans" cxnId="{6DF15BA1-A6D4-491E-BFAE-3F7AAC0AC7D9}">
      <dgm:prSet/>
      <dgm:spPr/>
      <dgm:t>
        <a:bodyPr/>
        <a:lstStyle/>
        <a:p>
          <a:endParaRPr lang="ru-RU"/>
        </a:p>
      </dgm:t>
    </dgm:pt>
    <dgm:pt modelId="{CE5C282B-097D-403D-92C7-0685E8F7D42B}" type="pres">
      <dgm:prSet presAssocID="{2F9ED88D-B200-4146-9439-83393A2CC96E}" presName="Name0" presStyleCnt="0">
        <dgm:presLayoutVars>
          <dgm:dir/>
          <dgm:animLvl val="lvl"/>
          <dgm:resizeHandles val="exact"/>
        </dgm:presLayoutVars>
      </dgm:prSet>
      <dgm:spPr/>
    </dgm:pt>
    <dgm:pt modelId="{145F73B4-237C-423E-9C8F-258807496796}" type="pres">
      <dgm:prSet presAssocID="{2F9ED88D-B200-4146-9439-83393A2CC96E}" presName="dummy" presStyleCnt="0"/>
      <dgm:spPr/>
    </dgm:pt>
    <dgm:pt modelId="{874709E6-C953-4E34-AA8C-727099F0A859}" type="pres">
      <dgm:prSet presAssocID="{2F9ED88D-B200-4146-9439-83393A2CC96E}" presName="linH" presStyleCnt="0"/>
      <dgm:spPr/>
    </dgm:pt>
    <dgm:pt modelId="{2B1CB627-799E-4EA3-9AD7-5366C4C7AB3A}" type="pres">
      <dgm:prSet presAssocID="{2F9ED88D-B200-4146-9439-83393A2CC96E}" presName="padding1" presStyleCnt="0"/>
      <dgm:spPr/>
    </dgm:pt>
    <dgm:pt modelId="{2D0149F0-C7CF-4333-8FA9-1B4CAC79774E}" type="pres">
      <dgm:prSet presAssocID="{EE7DF54A-E882-4582-83F7-248D15D2BDB7}" presName="linV" presStyleCnt="0"/>
      <dgm:spPr/>
    </dgm:pt>
    <dgm:pt modelId="{DD9376FC-4ABA-4DB1-BD88-C662B2A69A81}" type="pres">
      <dgm:prSet presAssocID="{EE7DF54A-E882-4582-83F7-248D15D2BDB7}" presName="spVertical1" presStyleCnt="0"/>
      <dgm:spPr/>
    </dgm:pt>
    <dgm:pt modelId="{23BCE36F-A2F3-4FEA-80C8-C6B62F0D5A6F}" type="pres">
      <dgm:prSet presAssocID="{EE7DF54A-E882-4582-83F7-248D15D2BDB7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933E93-82E3-41B7-8808-617A9C892090}" type="pres">
      <dgm:prSet presAssocID="{EE7DF54A-E882-4582-83F7-248D15D2BDB7}" presName="spVertical2" presStyleCnt="0"/>
      <dgm:spPr/>
    </dgm:pt>
    <dgm:pt modelId="{81B968C3-46AA-4A76-9D13-AA4640261FC0}" type="pres">
      <dgm:prSet presAssocID="{EE7DF54A-E882-4582-83F7-248D15D2BDB7}" presName="spVertical3" presStyleCnt="0"/>
      <dgm:spPr/>
    </dgm:pt>
    <dgm:pt modelId="{95C3CA2C-F61F-4CA9-B912-21EC8E3B995A}" type="pres">
      <dgm:prSet presAssocID="{2F9ED88D-B200-4146-9439-83393A2CC96E}" presName="padding2" presStyleCnt="0"/>
      <dgm:spPr/>
    </dgm:pt>
    <dgm:pt modelId="{051531BA-D0E6-40FB-B4D2-3E676871660A}" type="pres">
      <dgm:prSet presAssocID="{2F9ED88D-B200-4146-9439-83393A2CC96E}" presName="negArrow" presStyleCnt="0"/>
      <dgm:spPr/>
    </dgm:pt>
    <dgm:pt modelId="{65F5E0D5-FC71-4C9F-97C6-F2AF17B18EA1}" type="pres">
      <dgm:prSet presAssocID="{2F9ED88D-B200-4146-9439-83393A2CC96E}" presName="backgroundArrow" presStyleLbl="node1" presStyleIdx="0" presStyleCnt="1"/>
      <dgm:spPr/>
    </dgm:pt>
  </dgm:ptLst>
  <dgm:cxnLst>
    <dgm:cxn modelId="{17E4B016-6EEA-4A02-A767-2455E90E6CFA}" type="presOf" srcId="{2F9ED88D-B200-4146-9439-83393A2CC96E}" destId="{CE5C282B-097D-403D-92C7-0685E8F7D42B}" srcOrd="0" destOrd="0" presId="urn:microsoft.com/office/officeart/2005/8/layout/hProcess3"/>
    <dgm:cxn modelId="{6DF15BA1-A6D4-491E-BFAE-3F7AAC0AC7D9}" srcId="{2F9ED88D-B200-4146-9439-83393A2CC96E}" destId="{EE7DF54A-E882-4582-83F7-248D15D2BDB7}" srcOrd="0" destOrd="0" parTransId="{937ABF59-AE1F-4E61-AD12-22D2CAD102FF}" sibTransId="{C9105DE9-6F9B-4A47-9CEB-B03BC1AD9D31}"/>
    <dgm:cxn modelId="{51E58F11-E5C6-4B23-BE70-1AD74B3CE5AD}" type="presOf" srcId="{EE7DF54A-E882-4582-83F7-248D15D2BDB7}" destId="{23BCE36F-A2F3-4FEA-80C8-C6B62F0D5A6F}" srcOrd="0" destOrd="0" presId="urn:microsoft.com/office/officeart/2005/8/layout/hProcess3"/>
    <dgm:cxn modelId="{8724505E-B3CB-4CAC-9F0E-CF5AEC4ABDAB}" type="presParOf" srcId="{CE5C282B-097D-403D-92C7-0685E8F7D42B}" destId="{145F73B4-237C-423E-9C8F-258807496796}" srcOrd="0" destOrd="0" presId="urn:microsoft.com/office/officeart/2005/8/layout/hProcess3"/>
    <dgm:cxn modelId="{EE859C8B-1FA3-46D3-BE24-4E646DADD41F}" type="presParOf" srcId="{CE5C282B-097D-403D-92C7-0685E8F7D42B}" destId="{874709E6-C953-4E34-AA8C-727099F0A859}" srcOrd="1" destOrd="0" presId="urn:microsoft.com/office/officeart/2005/8/layout/hProcess3"/>
    <dgm:cxn modelId="{D6B0AF42-DBD8-455E-8617-4A5AB0FC0239}" type="presParOf" srcId="{874709E6-C953-4E34-AA8C-727099F0A859}" destId="{2B1CB627-799E-4EA3-9AD7-5366C4C7AB3A}" srcOrd="0" destOrd="0" presId="urn:microsoft.com/office/officeart/2005/8/layout/hProcess3"/>
    <dgm:cxn modelId="{F4203D9D-5800-46E7-9153-8970DA3E4298}" type="presParOf" srcId="{874709E6-C953-4E34-AA8C-727099F0A859}" destId="{2D0149F0-C7CF-4333-8FA9-1B4CAC79774E}" srcOrd="1" destOrd="0" presId="urn:microsoft.com/office/officeart/2005/8/layout/hProcess3"/>
    <dgm:cxn modelId="{538E2B79-CFF0-4A5C-B08D-DBF532DCB1D8}" type="presParOf" srcId="{2D0149F0-C7CF-4333-8FA9-1B4CAC79774E}" destId="{DD9376FC-4ABA-4DB1-BD88-C662B2A69A81}" srcOrd="0" destOrd="0" presId="urn:microsoft.com/office/officeart/2005/8/layout/hProcess3"/>
    <dgm:cxn modelId="{F2024908-1A54-4677-B9C1-8D032340D6A7}" type="presParOf" srcId="{2D0149F0-C7CF-4333-8FA9-1B4CAC79774E}" destId="{23BCE36F-A2F3-4FEA-80C8-C6B62F0D5A6F}" srcOrd="1" destOrd="0" presId="urn:microsoft.com/office/officeart/2005/8/layout/hProcess3"/>
    <dgm:cxn modelId="{1CAE5758-3250-4614-A211-8228D0F1EBBC}" type="presParOf" srcId="{2D0149F0-C7CF-4333-8FA9-1B4CAC79774E}" destId="{58933E93-82E3-41B7-8808-617A9C892090}" srcOrd="2" destOrd="0" presId="urn:microsoft.com/office/officeart/2005/8/layout/hProcess3"/>
    <dgm:cxn modelId="{B8636198-19BC-4C2A-9032-887DBBA8E166}" type="presParOf" srcId="{2D0149F0-C7CF-4333-8FA9-1B4CAC79774E}" destId="{81B968C3-46AA-4A76-9D13-AA4640261FC0}" srcOrd="3" destOrd="0" presId="urn:microsoft.com/office/officeart/2005/8/layout/hProcess3"/>
    <dgm:cxn modelId="{DD3BEBCB-A89A-4A31-948F-C03AF56601F9}" type="presParOf" srcId="{874709E6-C953-4E34-AA8C-727099F0A859}" destId="{95C3CA2C-F61F-4CA9-B912-21EC8E3B995A}" srcOrd="2" destOrd="0" presId="urn:microsoft.com/office/officeart/2005/8/layout/hProcess3"/>
    <dgm:cxn modelId="{BA281D7B-947A-40DB-AADE-00CFC32BB9F0}" type="presParOf" srcId="{874709E6-C953-4E34-AA8C-727099F0A859}" destId="{051531BA-D0E6-40FB-B4D2-3E676871660A}" srcOrd="3" destOrd="0" presId="urn:microsoft.com/office/officeart/2005/8/layout/hProcess3"/>
    <dgm:cxn modelId="{6BA5A76D-20EA-4E97-B5F8-86F8BCA61FC8}" type="presParOf" srcId="{874709E6-C953-4E34-AA8C-727099F0A859}" destId="{65F5E0D5-FC71-4C9F-97C6-F2AF17B18EA1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5C3380-8BA6-4BBF-AA87-4FE714A8D3C5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A1618BB9-EF58-4BC7-94B7-3048E5CE9B3D}">
      <dgm:prSet phldrT="[Текст]"/>
      <dgm:spPr/>
      <dgm:t>
        <a:bodyPr/>
        <a:lstStyle/>
        <a:p>
          <a:r>
            <a:rPr lang="uk-UA" smtClean="0">
              <a:solidFill>
                <a:srgbClr val="FF0000"/>
              </a:solidFill>
            </a:rPr>
            <a:t>Кристал води, який прослухав </a:t>
          </a:r>
          <a:r>
            <a:rPr lang="en-US" smtClean="0">
              <a:solidFill>
                <a:srgbClr val="FF0000"/>
              </a:solidFill>
            </a:rPr>
            <a:t>“</a:t>
          </a:r>
          <a:r>
            <a:rPr lang="uk-UA" smtClean="0">
              <a:solidFill>
                <a:srgbClr val="FF0000"/>
              </a:solidFill>
            </a:rPr>
            <a:t>Пастораль</a:t>
          </a:r>
          <a:r>
            <a:rPr lang="en-US" smtClean="0">
              <a:solidFill>
                <a:srgbClr val="FF0000"/>
              </a:solidFill>
            </a:rPr>
            <a:t>”</a:t>
          </a:r>
          <a:r>
            <a:rPr lang="uk-UA" smtClean="0">
              <a:solidFill>
                <a:srgbClr val="FF0000"/>
              </a:solidFill>
            </a:rPr>
            <a:t> Бетховена</a:t>
          </a:r>
          <a:endParaRPr lang="ru-RU">
            <a:solidFill>
              <a:srgbClr val="FF0000"/>
            </a:solidFill>
          </a:endParaRPr>
        </a:p>
      </dgm:t>
    </dgm:pt>
    <dgm:pt modelId="{DB56552C-488C-4601-BC3A-8B625FE4790C}" type="parTrans" cxnId="{53E08C29-0642-4751-B3A4-780F61725C90}">
      <dgm:prSet/>
      <dgm:spPr/>
      <dgm:t>
        <a:bodyPr/>
        <a:lstStyle/>
        <a:p>
          <a:endParaRPr lang="ru-RU"/>
        </a:p>
      </dgm:t>
    </dgm:pt>
    <dgm:pt modelId="{9604E2F1-866A-4E5A-BEAC-73B55FBFBBE1}" type="sibTrans" cxnId="{53E08C29-0642-4751-B3A4-780F61725C90}">
      <dgm:prSet/>
      <dgm:spPr/>
      <dgm:t>
        <a:bodyPr/>
        <a:lstStyle/>
        <a:p>
          <a:endParaRPr lang="ru-RU"/>
        </a:p>
      </dgm:t>
    </dgm:pt>
    <dgm:pt modelId="{13B53E24-B5D4-48D0-990E-9DB30C475792}" type="pres">
      <dgm:prSet presAssocID="{F95C3380-8BA6-4BBF-AA87-4FE714A8D3C5}" presName="Name0" presStyleCnt="0">
        <dgm:presLayoutVars>
          <dgm:dir/>
          <dgm:animLvl val="lvl"/>
          <dgm:resizeHandles val="exact"/>
        </dgm:presLayoutVars>
      </dgm:prSet>
      <dgm:spPr/>
    </dgm:pt>
    <dgm:pt modelId="{325BFCD7-7122-44A3-8CFB-4B1CB88951EF}" type="pres">
      <dgm:prSet presAssocID="{F95C3380-8BA6-4BBF-AA87-4FE714A8D3C5}" presName="dummy" presStyleCnt="0"/>
      <dgm:spPr/>
    </dgm:pt>
    <dgm:pt modelId="{F950CD19-B4A9-474E-91C2-1FDC0925C6B2}" type="pres">
      <dgm:prSet presAssocID="{F95C3380-8BA6-4BBF-AA87-4FE714A8D3C5}" presName="linH" presStyleCnt="0"/>
      <dgm:spPr/>
    </dgm:pt>
    <dgm:pt modelId="{C55F9540-0B16-4CBF-94DA-0C23F2B16EAE}" type="pres">
      <dgm:prSet presAssocID="{F95C3380-8BA6-4BBF-AA87-4FE714A8D3C5}" presName="padding1" presStyleCnt="0"/>
      <dgm:spPr/>
    </dgm:pt>
    <dgm:pt modelId="{6B8EE057-D1B2-466F-ABD2-9945A280BD6A}" type="pres">
      <dgm:prSet presAssocID="{A1618BB9-EF58-4BC7-94B7-3048E5CE9B3D}" presName="linV" presStyleCnt="0"/>
      <dgm:spPr/>
    </dgm:pt>
    <dgm:pt modelId="{756BFB5A-8921-4EB1-9DDE-8E09AA1CE8A1}" type="pres">
      <dgm:prSet presAssocID="{A1618BB9-EF58-4BC7-94B7-3048E5CE9B3D}" presName="spVertical1" presStyleCnt="0"/>
      <dgm:spPr/>
    </dgm:pt>
    <dgm:pt modelId="{0BA331AB-C6E2-4B70-B8F1-D8FF78784C31}" type="pres">
      <dgm:prSet presAssocID="{A1618BB9-EF58-4BC7-94B7-3048E5CE9B3D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440BC0-D520-45C9-B4B4-251D9128ED10}" type="pres">
      <dgm:prSet presAssocID="{A1618BB9-EF58-4BC7-94B7-3048E5CE9B3D}" presName="spVertical2" presStyleCnt="0"/>
      <dgm:spPr/>
    </dgm:pt>
    <dgm:pt modelId="{6688AA3C-7221-4BF2-91B5-3FE7C01BA03E}" type="pres">
      <dgm:prSet presAssocID="{A1618BB9-EF58-4BC7-94B7-3048E5CE9B3D}" presName="spVertical3" presStyleCnt="0"/>
      <dgm:spPr/>
    </dgm:pt>
    <dgm:pt modelId="{9E73E2D0-58EF-45DE-B793-19BD9982C381}" type="pres">
      <dgm:prSet presAssocID="{F95C3380-8BA6-4BBF-AA87-4FE714A8D3C5}" presName="padding2" presStyleCnt="0"/>
      <dgm:spPr/>
    </dgm:pt>
    <dgm:pt modelId="{26994AEF-3A29-49AB-B5D2-6D30176419A7}" type="pres">
      <dgm:prSet presAssocID="{F95C3380-8BA6-4BBF-AA87-4FE714A8D3C5}" presName="negArrow" presStyleCnt="0"/>
      <dgm:spPr/>
    </dgm:pt>
    <dgm:pt modelId="{01E8819C-EE78-4B88-AA48-34739CA2291B}" type="pres">
      <dgm:prSet presAssocID="{F95C3380-8BA6-4BBF-AA87-4FE714A8D3C5}" presName="backgroundArrow" presStyleLbl="node1" presStyleIdx="0" presStyleCnt="1" custLinFactNeighborY="-33007"/>
      <dgm:spPr/>
    </dgm:pt>
  </dgm:ptLst>
  <dgm:cxnLst>
    <dgm:cxn modelId="{A6CFF0F6-7846-435A-B7C0-F79F04E6E9CB}" type="presOf" srcId="{A1618BB9-EF58-4BC7-94B7-3048E5CE9B3D}" destId="{0BA331AB-C6E2-4B70-B8F1-D8FF78784C31}" srcOrd="0" destOrd="0" presId="urn:microsoft.com/office/officeart/2005/8/layout/hProcess3"/>
    <dgm:cxn modelId="{708485E8-9C92-4A8D-BD9F-2EA35D1F11C5}" type="presOf" srcId="{F95C3380-8BA6-4BBF-AA87-4FE714A8D3C5}" destId="{13B53E24-B5D4-48D0-990E-9DB30C475792}" srcOrd="0" destOrd="0" presId="urn:microsoft.com/office/officeart/2005/8/layout/hProcess3"/>
    <dgm:cxn modelId="{53E08C29-0642-4751-B3A4-780F61725C90}" srcId="{F95C3380-8BA6-4BBF-AA87-4FE714A8D3C5}" destId="{A1618BB9-EF58-4BC7-94B7-3048E5CE9B3D}" srcOrd="0" destOrd="0" parTransId="{DB56552C-488C-4601-BC3A-8B625FE4790C}" sibTransId="{9604E2F1-866A-4E5A-BEAC-73B55FBFBBE1}"/>
    <dgm:cxn modelId="{A8E06A1E-35A3-48C5-A15B-C1564961106D}" type="presParOf" srcId="{13B53E24-B5D4-48D0-990E-9DB30C475792}" destId="{325BFCD7-7122-44A3-8CFB-4B1CB88951EF}" srcOrd="0" destOrd="0" presId="urn:microsoft.com/office/officeart/2005/8/layout/hProcess3"/>
    <dgm:cxn modelId="{A3F32F1A-3287-4489-A026-95F4DA3AA8F0}" type="presParOf" srcId="{13B53E24-B5D4-48D0-990E-9DB30C475792}" destId="{F950CD19-B4A9-474E-91C2-1FDC0925C6B2}" srcOrd="1" destOrd="0" presId="urn:microsoft.com/office/officeart/2005/8/layout/hProcess3"/>
    <dgm:cxn modelId="{4F2CAE7A-5C11-483D-BFBE-5F1F6906621D}" type="presParOf" srcId="{F950CD19-B4A9-474E-91C2-1FDC0925C6B2}" destId="{C55F9540-0B16-4CBF-94DA-0C23F2B16EAE}" srcOrd="0" destOrd="0" presId="urn:microsoft.com/office/officeart/2005/8/layout/hProcess3"/>
    <dgm:cxn modelId="{FDEF6F13-4A4C-420F-9D9B-AB016FE7330C}" type="presParOf" srcId="{F950CD19-B4A9-474E-91C2-1FDC0925C6B2}" destId="{6B8EE057-D1B2-466F-ABD2-9945A280BD6A}" srcOrd="1" destOrd="0" presId="urn:microsoft.com/office/officeart/2005/8/layout/hProcess3"/>
    <dgm:cxn modelId="{B615B842-16AE-4A19-AEDF-D8BC76D0401A}" type="presParOf" srcId="{6B8EE057-D1B2-466F-ABD2-9945A280BD6A}" destId="{756BFB5A-8921-4EB1-9DDE-8E09AA1CE8A1}" srcOrd="0" destOrd="0" presId="urn:microsoft.com/office/officeart/2005/8/layout/hProcess3"/>
    <dgm:cxn modelId="{27CE4F9B-F41B-45CC-AFC1-180BF638E4BF}" type="presParOf" srcId="{6B8EE057-D1B2-466F-ABD2-9945A280BD6A}" destId="{0BA331AB-C6E2-4B70-B8F1-D8FF78784C31}" srcOrd="1" destOrd="0" presId="urn:microsoft.com/office/officeart/2005/8/layout/hProcess3"/>
    <dgm:cxn modelId="{AB93E960-ECC6-4868-8F43-B21F1B86D08E}" type="presParOf" srcId="{6B8EE057-D1B2-466F-ABD2-9945A280BD6A}" destId="{9C440BC0-D520-45C9-B4B4-251D9128ED10}" srcOrd="2" destOrd="0" presId="urn:microsoft.com/office/officeart/2005/8/layout/hProcess3"/>
    <dgm:cxn modelId="{FBBA5CEA-758B-4AB6-A64F-4B1E2127C149}" type="presParOf" srcId="{6B8EE057-D1B2-466F-ABD2-9945A280BD6A}" destId="{6688AA3C-7221-4BF2-91B5-3FE7C01BA03E}" srcOrd="3" destOrd="0" presId="urn:microsoft.com/office/officeart/2005/8/layout/hProcess3"/>
    <dgm:cxn modelId="{9F6F8C21-5504-4954-95CE-873A76B36222}" type="presParOf" srcId="{F950CD19-B4A9-474E-91C2-1FDC0925C6B2}" destId="{9E73E2D0-58EF-45DE-B793-19BD9982C381}" srcOrd="2" destOrd="0" presId="urn:microsoft.com/office/officeart/2005/8/layout/hProcess3"/>
    <dgm:cxn modelId="{10051F29-1017-44C1-8DDD-A4DB82D41509}" type="presParOf" srcId="{F950CD19-B4A9-474E-91C2-1FDC0925C6B2}" destId="{26994AEF-3A29-49AB-B5D2-6D30176419A7}" srcOrd="3" destOrd="0" presId="urn:microsoft.com/office/officeart/2005/8/layout/hProcess3"/>
    <dgm:cxn modelId="{0C2441D9-FD76-4192-891A-2201B402C353}" type="presParOf" srcId="{F950CD19-B4A9-474E-91C2-1FDC0925C6B2}" destId="{01E8819C-EE78-4B88-AA48-34739CA2291B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CE765E0-D10D-4DB9-B6DC-1DC471600091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F7115BF1-643F-477B-B9F0-CE2F1340656A}">
      <dgm:prSet phldrT="[Текст]"/>
      <dgm:spPr/>
      <dgm:t>
        <a:bodyPr/>
        <a:lstStyle/>
        <a:p>
          <a:r>
            <a:rPr lang="uk-UA" b="1" smtClean="0">
              <a:solidFill>
                <a:srgbClr val="FFFF00"/>
              </a:solidFill>
            </a:rPr>
            <a:t>Слова </a:t>
          </a:r>
          <a:r>
            <a:rPr lang="en-US" b="1" smtClean="0">
              <a:solidFill>
                <a:srgbClr val="FFFF00"/>
              </a:solidFill>
            </a:rPr>
            <a:t>“</a:t>
          </a:r>
          <a:r>
            <a:rPr lang="uk-UA" b="1" smtClean="0">
              <a:solidFill>
                <a:srgbClr val="FFFF00"/>
              </a:solidFill>
            </a:rPr>
            <a:t>Любов та вдячність</a:t>
          </a:r>
          <a:r>
            <a:rPr lang="en-US" b="1" smtClean="0">
              <a:solidFill>
                <a:srgbClr val="FFFF00"/>
              </a:solidFill>
            </a:rPr>
            <a:t>”</a:t>
          </a:r>
          <a:r>
            <a:rPr lang="uk-UA" b="1" smtClean="0">
              <a:solidFill>
                <a:srgbClr val="FFFF00"/>
              </a:solidFill>
            </a:rPr>
            <a:t>,</a:t>
          </a:r>
          <a:r>
            <a:rPr lang="ru-RU" b="1" smtClean="0">
              <a:solidFill>
                <a:srgbClr val="FFFF00"/>
              </a:solidFill>
            </a:rPr>
            <a:t> </a:t>
          </a:r>
          <a:r>
            <a:rPr lang="uk-UA" b="1" smtClean="0">
              <a:solidFill>
                <a:srgbClr val="FFFF00"/>
              </a:solidFill>
            </a:rPr>
            <a:t>вимовлені на японській мові.</a:t>
          </a:r>
          <a:endParaRPr lang="ru-RU" b="1">
            <a:solidFill>
              <a:srgbClr val="FFFF00"/>
            </a:solidFill>
          </a:endParaRPr>
        </a:p>
      </dgm:t>
    </dgm:pt>
    <dgm:pt modelId="{0226872E-FECF-4086-BCD5-2D763EA762E2}" type="parTrans" cxnId="{1DC1A2F2-AEBC-41CD-B230-95492F22CCDD}">
      <dgm:prSet/>
      <dgm:spPr/>
      <dgm:t>
        <a:bodyPr/>
        <a:lstStyle/>
        <a:p>
          <a:endParaRPr lang="ru-RU"/>
        </a:p>
      </dgm:t>
    </dgm:pt>
    <dgm:pt modelId="{2BADB6D1-84C5-44EB-A7C7-F615BBAD1C2D}" type="sibTrans" cxnId="{1DC1A2F2-AEBC-41CD-B230-95492F22CCDD}">
      <dgm:prSet/>
      <dgm:spPr/>
      <dgm:t>
        <a:bodyPr/>
        <a:lstStyle/>
        <a:p>
          <a:endParaRPr lang="ru-RU"/>
        </a:p>
      </dgm:t>
    </dgm:pt>
    <dgm:pt modelId="{E3BD1CD9-4D84-4CCA-9E5C-43B4863C2810}" type="pres">
      <dgm:prSet presAssocID="{5CE765E0-D10D-4DB9-B6DC-1DC471600091}" presName="Name0" presStyleCnt="0">
        <dgm:presLayoutVars>
          <dgm:dir/>
          <dgm:animLvl val="lvl"/>
          <dgm:resizeHandles val="exact"/>
        </dgm:presLayoutVars>
      </dgm:prSet>
      <dgm:spPr/>
    </dgm:pt>
    <dgm:pt modelId="{F1CB9691-16ED-4992-B5B6-102610767554}" type="pres">
      <dgm:prSet presAssocID="{5CE765E0-D10D-4DB9-B6DC-1DC471600091}" presName="dummy" presStyleCnt="0"/>
      <dgm:spPr/>
    </dgm:pt>
    <dgm:pt modelId="{F2509FC8-8D06-4263-A35A-248ADC1C056A}" type="pres">
      <dgm:prSet presAssocID="{5CE765E0-D10D-4DB9-B6DC-1DC471600091}" presName="linH" presStyleCnt="0"/>
      <dgm:spPr/>
    </dgm:pt>
    <dgm:pt modelId="{D8AD371A-D8C2-4F9F-BC41-CD04F28B36F6}" type="pres">
      <dgm:prSet presAssocID="{5CE765E0-D10D-4DB9-B6DC-1DC471600091}" presName="padding1" presStyleCnt="0"/>
      <dgm:spPr/>
    </dgm:pt>
    <dgm:pt modelId="{28AB92CC-9984-4CA8-A202-B319193F1D70}" type="pres">
      <dgm:prSet presAssocID="{F7115BF1-643F-477B-B9F0-CE2F1340656A}" presName="linV" presStyleCnt="0"/>
      <dgm:spPr/>
    </dgm:pt>
    <dgm:pt modelId="{32814981-40CF-4925-A748-D28F9378543D}" type="pres">
      <dgm:prSet presAssocID="{F7115BF1-643F-477B-B9F0-CE2F1340656A}" presName="spVertical1" presStyleCnt="0"/>
      <dgm:spPr/>
    </dgm:pt>
    <dgm:pt modelId="{98F563C0-42F1-4E49-96AA-6C45941E0DEE}" type="pres">
      <dgm:prSet presAssocID="{F7115BF1-643F-477B-B9F0-CE2F1340656A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91BDA2-7342-4956-AC59-8EA4634D20B6}" type="pres">
      <dgm:prSet presAssocID="{F7115BF1-643F-477B-B9F0-CE2F1340656A}" presName="spVertical2" presStyleCnt="0"/>
      <dgm:spPr/>
    </dgm:pt>
    <dgm:pt modelId="{29C4473F-97B3-42F0-93DA-58AFAA51946C}" type="pres">
      <dgm:prSet presAssocID="{F7115BF1-643F-477B-B9F0-CE2F1340656A}" presName="spVertical3" presStyleCnt="0"/>
      <dgm:spPr/>
    </dgm:pt>
    <dgm:pt modelId="{0F1BFFBE-F90B-4877-8703-205138036452}" type="pres">
      <dgm:prSet presAssocID="{5CE765E0-D10D-4DB9-B6DC-1DC471600091}" presName="padding2" presStyleCnt="0"/>
      <dgm:spPr/>
    </dgm:pt>
    <dgm:pt modelId="{C41421A3-651A-44E5-9A65-BB0EE2CC77BF}" type="pres">
      <dgm:prSet presAssocID="{5CE765E0-D10D-4DB9-B6DC-1DC471600091}" presName="negArrow" presStyleCnt="0"/>
      <dgm:spPr/>
    </dgm:pt>
    <dgm:pt modelId="{809D9525-7C7D-4F7A-B372-91E673063F73}" type="pres">
      <dgm:prSet presAssocID="{5CE765E0-D10D-4DB9-B6DC-1DC471600091}" presName="backgroundArrow" presStyleLbl="node1" presStyleIdx="0" presStyleCnt="1" custAng="10800000" custLinFactNeighborX="-5249"/>
      <dgm:spPr/>
      <dgm:t>
        <a:bodyPr/>
        <a:lstStyle/>
        <a:p>
          <a:endParaRPr lang="ru-RU"/>
        </a:p>
      </dgm:t>
    </dgm:pt>
  </dgm:ptLst>
  <dgm:cxnLst>
    <dgm:cxn modelId="{A59E8698-DFCB-425F-AA06-162767548619}" type="presOf" srcId="{F7115BF1-643F-477B-B9F0-CE2F1340656A}" destId="{98F563C0-42F1-4E49-96AA-6C45941E0DEE}" srcOrd="0" destOrd="0" presId="urn:microsoft.com/office/officeart/2005/8/layout/hProcess3"/>
    <dgm:cxn modelId="{1DC1A2F2-AEBC-41CD-B230-95492F22CCDD}" srcId="{5CE765E0-D10D-4DB9-B6DC-1DC471600091}" destId="{F7115BF1-643F-477B-B9F0-CE2F1340656A}" srcOrd="0" destOrd="0" parTransId="{0226872E-FECF-4086-BCD5-2D763EA762E2}" sibTransId="{2BADB6D1-84C5-44EB-A7C7-F615BBAD1C2D}"/>
    <dgm:cxn modelId="{8B9047F7-374A-439B-A343-03C2D1E9E270}" type="presOf" srcId="{5CE765E0-D10D-4DB9-B6DC-1DC471600091}" destId="{E3BD1CD9-4D84-4CCA-9E5C-43B4863C2810}" srcOrd="0" destOrd="0" presId="urn:microsoft.com/office/officeart/2005/8/layout/hProcess3"/>
    <dgm:cxn modelId="{E1D23CFB-3B7F-40F6-A1E8-3498C1F26777}" type="presParOf" srcId="{E3BD1CD9-4D84-4CCA-9E5C-43B4863C2810}" destId="{F1CB9691-16ED-4992-B5B6-102610767554}" srcOrd="0" destOrd="0" presId="urn:microsoft.com/office/officeart/2005/8/layout/hProcess3"/>
    <dgm:cxn modelId="{A4FB55F5-E1F4-4220-8A79-D814D5894BED}" type="presParOf" srcId="{E3BD1CD9-4D84-4CCA-9E5C-43B4863C2810}" destId="{F2509FC8-8D06-4263-A35A-248ADC1C056A}" srcOrd="1" destOrd="0" presId="urn:microsoft.com/office/officeart/2005/8/layout/hProcess3"/>
    <dgm:cxn modelId="{0C09920B-8807-4AD9-B2E4-9690C3ABC2DD}" type="presParOf" srcId="{F2509FC8-8D06-4263-A35A-248ADC1C056A}" destId="{D8AD371A-D8C2-4F9F-BC41-CD04F28B36F6}" srcOrd="0" destOrd="0" presId="urn:microsoft.com/office/officeart/2005/8/layout/hProcess3"/>
    <dgm:cxn modelId="{4745531E-98A4-4CEE-94EF-16411000D91C}" type="presParOf" srcId="{F2509FC8-8D06-4263-A35A-248ADC1C056A}" destId="{28AB92CC-9984-4CA8-A202-B319193F1D70}" srcOrd="1" destOrd="0" presId="urn:microsoft.com/office/officeart/2005/8/layout/hProcess3"/>
    <dgm:cxn modelId="{2E1A267F-98E3-45E4-BECD-756CBE974733}" type="presParOf" srcId="{28AB92CC-9984-4CA8-A202-B319193F1D70}" destId="{32814981-40CF-4925-A748-D28F9378543D}" srcOrd="0" destOrd="0" presId="urn:microsoft.com/office/officeart/2005/8/layout/hProcess3"/>
    <dgm:cxn modelId="{D1746C51-059D-404A-95AF-6D726A2919B2}" type="presParOf" srcId="{28AB92CC-9984-4CA8-A202-B319193F1D70}" destId="{98F563C0-42F1-4E49-96AA-6C45941E0DEE}" srcOrd="1" destOrd="0" presId="urn:microsoft.com/office/officeart/2005/8/layout/hProcess3"/>
    <dgm:cxn modelId="{869615D1-11F5-4F15-A30F-265AAC3D23AC}" type="presParOf" srcId="{28AB92CC-9984-4CA8-A202-B319193F1D70}" destId="{7291BDA2-7342-4956-AC59-8EA4634D20B6}" srcOrd="2" destOrd="0" presId="urn:microsoft.com/office/officeart/2005/8/layout/hProcess3"/>
    <dgm:cxn modelId="{F62F5AAF-A755-495D-A7CA-8C86169C1710}" type="presParOf" srcId="{28AB92CC-9984-4CA8-A202-B319193F1D70}" destId="{29C4473F-97B3-42F0-93DA-58AFAA51946C}" srcOrd="3" destOrd="0" presId="urn:microsoft.com/office/officeart/2005/8/layout/hProcess3"/>
    <dgm:cxn modelId="{E20D30B0-E9D7-4224-BDD2-B0C58A13C484}" type="presParOf" srcId="{F2509FC8-8D06-4263-A35A-248ADC1C056A}" destId="{0F1BFFBE-F90B-4877-8703-205138036452}" srcOrd="2" destOrd="0" presId="urn:microsoft.com/office/officeart/2005/8/layout/hProcess3"/>
    <dgm:cxn modelId="{7D944939-32BC-4C9F-9EF1-F42AEA0881C2}" type="presParOf" srcId="{F2509FC8-8D06-4263-A35A-248ADC1C056A}" destId="{C41421A3-651A-44E5-9A65-BB0EE2CC77BF}" srcOrd="3" destOrd="0" presId="urn:microsoft.com/office/officeart/2005/8/layout/hProcess3"/>
    <dgm:cxn modelId="{A7EC8567-338C-471F-B3F3-36706DCA2A4E}" type="presParOf" srcId="{F2509FC8-8D06-4263-A35A-248ADC1C056A}" destId="{809D9525-7C7D-4F7A-B372-91E673063F73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87E5953-208C-47D6-9C68-6EF73B919AE0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F19DB160-59C4-4F54-9976-845FB6A3C459}">
      <dgm:prSet phldrT="[Текст]"/>
      <dgm:spPr/>
      <dgm:t>
        <a:bodyPr/>
        <a:lstStyle/>
        <a:p>
          <a:r>
            <a:rPr lang="uk-UA" smtClean="0">
              <a:solidFill>
                <a:srgbClr val="00FF00"/>
              </a:solidFill>
            </a:rPr>
            <a:t>…на англійській мові</a:t>
          </a:r>
          <a:endParaRPr lang="ru-RU">
            <a:solidFill>
              <a:srgbClr val="00FF00"/>
            </a:solidFill>
          </a:endParaRPr>
        </a:p>
      </dgm:t>
    </dgm:pt>
    <dgm:pt modelId="{A105AAEB-018B-416F-A8E9-7266BFC91217}" type="parTrans" cxnId="{ABFEEC23-18A7-4C42-9F1F-23C412FE0769}">
      <dgm:prSet/>
      <dgm:spPr/>
      <dgm:t>
        <a:bodyPr/>
        <a:lstStyle/>
        <a:p>
          <a:endParaRPr lang="ru-RU"/>
        </a:p>
      </dgm:t>
    </dgm:pt>
    <dgm:pt modelId="{0D4F2857-8FA0-4232-AE94-1B7884A95917}" type="sibTrans" cxnId="{ABFEEC23-18A7-4C42-9F1F-23C412FE0769}">
      <dgm:prSet/>
      <dgm:spPr/>
      <dgm:t>
        <a:bodyPr/>
        <a:lstStyle/>
        <a:p>
          <a:endParaRPr lang="ru-RU"/>
        </a:p>
      </dgm:t>
    </dgm:pt>
    <dgm:pt modelId="{FF34CB76-913B-44C1-9539-9284CA855DBC}" type="pres">
      <dgm:prSet presAssocID="{387E5953-208C-47D6-9C68-6EF73B919AE0}" presName="Name0" presStyleCnt="0">
        <dgm:presLayoutVars>
          <dgm:dir/>
          <dgm:animLvl val="lvl"/>
          <dgm:resizeHandles val="exact"/>
        </dgm:presLayoutVars>
      </dgm:prSet>
      <dgm:spPr/>
    </dgm:pt>
    <dgm:pt modelId="{6FA2226C-737F-4485-BDCB-C5BB41AE65D4}" type="pres">
      <dgm:prSet presAssocID="{387E5953-208C-47D6-9C68-6EF73B919AE0}" presName="dummy" presStyleCnt="0"/>
      <dgm:spPr/>
    </dgm:pt>
    <dgm:pt modelId="{897F34F7-2667-4BA8-B0BD-80D2774E905E}" type="pres">
      <dgm:prSet presAssocID="{387E5953-208C-47D6-9C68-6EF73B919AE0}" presName="linH" presStyleCnt="0"/>
      <dgm:spPr/>
    </dgm:pt>
    <dgm:pt modelId="{B53D0635-279D-412C-BFF4-07702FE3922A}" type="pres">
      <dgm:prSet presAssocID="{387E5953-208C-47D6-9C68-6EF73B919AE0}" presName="padding1" presStyleCnt="0"/>
      <dgm:spPr/>
    </dgm:pt>
    <dgm:pt modelId="{AC7C5504-4505-45A2-AE1E-41F61AFE6E59}" type="pres">
      <dgm:prSet presAssocID="{F19DB160-59C4-4F54-9976-845FB6A3C459}" presName="linV" presStyleCnt="0"/>
      <dgm:spPr/>
    </dgm:pt>
    <dgm:pt modelId="{A54E1466-6B74-4E51-A0A3-6B56D12B8A1F}" type="pres">
      <dgm:prSet presAssocID="{F19DB160-59C4-4F54-9976-845FB6A3C459}" presName="spVertical1" presStyleCnt="0"/>
      <dgm:spPr/>
    </dgm:pt>
    <dgm:pt modelId="{6B74B402-1D2C-45B5-A54F-8D89DB74F2FC}" type="pres">
      <dgm:prSet presAssocID="{F19DB160-59C4-4F54-9976-845FB6A3C459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3EDFD0-0DBB-4DC1-8967-047E45FE072D}" type="pres">
      <dgm:prSet presAssocID="{F19DB160-59C4-4F54-9976-845FB6A3C459}" presName="spVertical2" presStyleCnt="0"/>
      <dgm:spPr/>
    </dgm:pt>
    <dgm:pt modelId="{6A3EE8A4-C17A-4E4D-9176-9AD447670509}" type="pres">
      <dgm:prSet presAssocID="{F19DB160-59C4-4F54-9976-845FB6A3C459}" presName="spVertical3" presStyleCnt="0"/>
      <dgm:spPr/>
    </dgm:pt>
    <dgm:pt modelId="{5A5D1BF1-C97A-42B7-90B7-00F76D480D42}" type="pres">
      <dgm:prSet presAssocID="{387E5953-208C-47D6-9C68-6EF73B919AE0}" presName="padding2" presStyleCnt="0"/>
      <dgm:spPr/>
    </dgm:pt>
    <dgm:pt modelId="{28371245-09C1-40CB-998A-85D14FC55742}" type="pres">
      <dgm:prSet presAssocID="{387E5953-208C-47D6-9C68-6EF73B919AE0}" presName="negArrow" presStyleCnt="0"/>
      <dgm:spPr/>
    </dgm:pt>
    <dgm:pt modelId="{A28CA0B1-E51D-4242-8EFA-4175309F50F6}" type="pres">
      <dgm:prSet presAssocID="{387E5953-208C-47D6-9C68-6EF73B919AE0}" presName="backgroundArrow" presStyleLbl="node1" presStyleIdx="0" presStyleCnt="1" custAng="10800000" custScaleY="100011" custLinFactNeighborX="-2941" custLinFactNeighborY="-1382"/>
      <dgm:spPr/>
    </dgm:pt>
  </dgm:ptLst>
  <dgm:cxnLst>
    <dgm:cxn modelId="{3BB7BBDE-1291-4770-91E4-2998AB354122}" type="presOf" srcId="{F19DB160-59C4-4F54-9976-845FB6A3C459}" destId="{6B74B402-1D2C-45B5-A54F-8D89DB74F2FC}" srcOrd="0" destOrd="0" presId="urn:microsoft.com/office/officeart/2005/8/layout/hProcess3"/>
    <dgm:cxn modelId="{ABFEEC23-18A7-4C42-9F1F-23C412FE0769}" srcId="{387E5953-208C-47D6-9C68-6EF73B919AE0}" destId="{F19DB160-59C4-4F54-9976-845FB6A3C459}" srcOrd="0" destOrd="0" parTransId="{A105AAEB-018B-416F-A8E9-7266BFC91217}" sibTransId="{0D4F2857-8FA0-4232-AE94-1B7884A95917}"/>
    <dgm:cxn modelId="{3BB008A0-6C40-4858-A07E-77F3C63C8ECB}" type="presOf" srcId="{387E5953-208C-47D6-9C68-6EF73B919AE0}" destId="{FF34CB76-913B-44C1-9539-9284CA855DBC}" srcOrd="0" destOrd="0" presId="urn:microsoft.com/office/officeart/2005/8/layout/hProcess3"/>
    <dgm:cxn modelId="{6EA57FE3-58D8-4D7F-A000-06DB4B93811B}" type="presParOf" srcId="{FF34CB76-913B-44C1-9539-9284CA855DBC}" destId="{6FA2226C-737F-4485-BDCB-C5BB41AE65D4}" srcOrd="0" destOrd="0" presId="urn:microsoft.com/office/officeart/2005/8/layout/hProcess3"/>
    <dgm:cxn modelId="{3651F9E2-8833-4757-839F-F7F4F1365647}" type="presParOf" srcId="{FF34CB76-913B-44C1-9539-9284CA855DBC}" destId="{897F34F7-2667-4BA8-B0BD-80D2774E905E}" srcOrd="1" destOrd="0" presId="urn:microsoft.com/office/officeart/2005/8/layout/hProcess3"/>
    <dgm:cxn modelId="{6AFB012F-3B92-4924-B5E9-E2022FD891DC}" type="presParOf" srcId="{897F34F7-2667-4BA8-B0BD-80D2774E905E}" destId="{B53D0635-279D-412C-BFF4-07702FE3922A}" srcOrd="0" destOrd="0" presId="urn:microsoft.com/office/officeart/2005/8/layout/hProcess3"/>
    <dgm:cxn modelId="{071D70EF-237D-49A7-A307-4A6A045E8A68}" type="presParOf" srcId="{897F34F7-2667-4BA8-B0BD-80D2774E905E}" destId="{AC7C5504-4505-45A2-AE1E-41F61AFE6E59}" srcOrd="1" destOrd="0" presId="urn:microsoft.com/office/officeart/2005/8/layout/hProcess3"/>
    <dgm:cxn modelId="{FFFCBC0A-4529-4C8A-B0EE-EB3FB5D21B14}" type="presParOf" srcId="{AC7C5504-4505-45A2-AE1E-41F61AFE6E59}" destId="{A54E1466-6B74-4E51-A0A3-6B56D12B8A1F}" srcOrd="0" destOrd="0" presId="urn:microsoft.com/office/officeart/2005/8/layout/hProcess3"/>
    <dgm:cxn modelId="{F8A1084C-DF69-4D29-8AAE-CEBECB301DF5}" type="presParOf" srcId="{AC7C5504-4505-45A2-AE1E-41F61AFE6E59}" destId="{6B74B402-1D2C-45B5-A54F-8D89DB74F2FC}" srcOrd="1" destOrd="0" presId="urn:microsoft.com/office/officeart/2005/8/layout/hProcess3"/>
    <dgm:cxn modelId="{7B6419CE-9605-4316-A117-0E83543C133D}" type="presParOf" srcId="{AC7C5504-4505-45A2-AE1E-41F61AFE6E59}" destId="{9A3EDFD0-0DBB-4DC1-8967-047E45FE072D}" srcOrd="2" destOrd="0" presId="urn:microsoft.com/office/officeart/2005/8/layout/hProcess3"/>
    <dgm:cxn modelId="{44A2C7D8-AEE9-431B-B2B9-B803D1786825}" type="presParOf" srcId="{AC7C5504-4505-45A2-AE1E-41F61AFE6E59}" destId="{6A3EE8A4-C17A-4E4D-9176-9AD447670509}" srcOrd="3" destOrd="0" presId="urn:microsoft.com/office/officeart/2005/8/layout/hProcess3"/>
    <dgm:cxn modelId="{61CDB355-9484-4750-B6CE-AE6949066AE0}" type="presParOf" srcId="{897F34F7-2667-4BA8-B0BD-80D2774E905E}" destId="{5A5D1BF1-C97A-42B7-90B7-00F76D480D42}" srcOrd="2" destOrd="0" presId="urn:microsoft.com/office/officeart/2005/8/layout/hProcess3"/>
    <dgm:cxn modelId="{7B3AB09D-4362-4AB0-ABF7-D87DFDAAF873}" type="presParOf" srcId="{897F34F7-2667-4BA8-B0BD-80D2774E905E}" destId="{28371245-09C1-40CB-998A-85D14FC55742}" srcOrd="3" destOrd="0" presId="urn:microsoft.com/office/officeart/2005/8/layout/hProcess3"/>
    <dgm:cxn modelId="{A07AC35C-43DB-4A63-848B-CA6C641045CF}" type="presParOf" srcId="{897F34F7-2667-4BA8-B0BD-80D2774E905E}" destId="{A28CA0B1-E51D-4242-8EFA-4175309F50F6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9F7C235-9636-4656-9AD1-29348A34DA94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E3350728-EDD7-424B-B101-424485F4A6F0}">
      <dgm:prSet phldrT="[Текст]"/>
      <dgm:spPr/>
      <dgm:t>
        <a:bodyPr/>
        <a:lstStyle/>
        <a:p>
          <a:r>
            <a:rPr lang="uk-UA" smtClean="0">
              <a:solidFill>
                <a:srgbClr val="FF66FF"/>
              </a:solidFill>
            </a:rPr>
            <a:t>…на німецькій мові</a:t>
          </a:r>
          <a:endParaRPr lang="ru-RU">
            <a:solidFill>
              <a:srgbClr val="FF66FF"/>
            </a:solidFill>
          </a:endParaRPr>
        </a:p>
      </dgm:t>
    </dgm:pt>
    <dgm:pt modelId="{F44E9447-B598-4331-8501-7258F836921E}" type="parTrans" cxnId="{788184CF-3E69-41DB-8782-A532C6696C23}">
      <dgm:prSet/>
      <dgm:spPr/>
      <dgm:t>
        <a:bodyPr/>
        <a:lstStyle/>
        <a:p>
          <a:endParaRPr lang="ru-RU"/>
        </a:p>
      </dgm:t>
    </dgm:pt>
    <dgm:pt modelId="{EEDD7228-7D0C-4F94-896F-E001C5211A90}" type="sibTrans" cxnId="{788184CF-3E69-41DB-8782-A532C6696C23}">
      <dgm:prSet/>
      <dgm:spPr/>
      <dgm:t>
        <a:bodyPr/>
        <a:lstStyle/>
        <a:p>
          <a:endParaRPr lang="ru-RU"/>
        </a:p>
      </dgm:t>
    </dgm:pt>
    <dgm:pt modelId="{9B8C6235-2C0B-4A52-BBD7-C5CD6F1E7283}" type="pres">
      <dgm:prSet presAssocID="{A9F7C235-9636-4656-9AD1-29348A34DA94}" presName="Name0" presStyleCnt="0">
        <dgm:presLayoutVars>
          <dgm:dir/>
          <dgm:animLvl val="lvl"/>
          <dgm:resizeHandles val="exact"/>
        </dgm:presLayoutVars>
      </dgm:prSet>
      <dgm:spPr/>
    </dgm:pt>
    <dgm:pt modelId="{30D03681-D268-43CE-A539-45E65497A37D}" type="pres">
      <dgm:prSet presAssocID="{A9F7C235-9636-4656-9AD1-29348A34DA94}" presName="dummy" presStyleCnt="0"/>
      <dgm:spPr/>
    </dgm:pt>
    <dgm:pt modelId="{E585DF6D-FD95-46A9-9ED9-FE3CAAB2A6BB}" type="pres">
      <dgm:prSet presAssocID="{A9F7C235-9636-4656-9AD1-29348A34DA94}" presName="linH" presStyleCnt="0"/>
      <dgm:spPr/>
    </dgm:pt>
    <dgm:pt modelId="{59318736-C0B0-4462-AED4-D44FD69D2B48}" type="pres">
      <dgm:prSet presAssocID="{A9F7C235-9636-4656-9AD1-29348A34DA94}" presName="padding1" presStyleCnt="0"/>
      <dgm:spPr/>
    </dgm:pt>
    <dgm:pt modelId="{49CF71FE-7CA1-4811-B70B-5E6733FDC149}" type="pres">
      <dgm:prSet presAssocID="{E3350728-EDD7-424B-B101-424485F4A6F0}" presName="linV" presStyleCnt="0"/>
      <dgm:spPr/>
    </dgm:pt>
    <dgm:pt modelId="{660A3EE9-016D-460B-9E83-552E4643EBBB}" type="pres">
      <dgm:prSet presAssocID="{E3350728-EDD7-424B-B101-424485F4A6F0}" presName="spVertical1" presStyleCnt="0"/>
      <dgm:spPr/>
    </dgm:pt>
    <dgm:pt modelId="{F9F7302F-095E-4DA9-BF73-25378F0E8C8A}" type="pres">
      <dgm:prSet presAssocID="{E3350728-EDD7-424B-B101-424485F4A6F0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08F9C4-2A50-4A43-9302-89906D2A39C7}" type="pres">
      <dgm:prSet presAssocID="{E3350728-EDD7-424B-B101-424485F4A6F0}" presName="spVertical2" presStyleCnt="0"/>
      <dgm:spPr/>
    </dgm:pt>
    <dgm:pt modelId="{2C2975DE-6B77-41D1-AF93-16529D6F046E}" type="pres">
      <dgm:prSet presAssocID="{E3350728-EDD7-424B-B101-424485F4A6F0}" presName="spVertical3" presStyleCnt="0"/>
      <dgm:spPr/>
    </dgm:pt>
    <dgm:pt modelId="{7B00A8F3-830C-45CE-8068-CCD2574DA61E}" type="pres">
      <dgm:prSet presAssocID="{A9F7C235-9636-4656-9AD1-29348A34DA94}" presName="padding2" presStyleCnt="0"/>
      <dgm:spPr/>
    </dgm:pt>
    <dgm:pt modelId="{D5F9690D-8164-4160-B82E-B02B9853324A}" type="pres">
      <dgm:prSet presAssocID="{A9F7C235-9636-4656-9AD1-29348A34DA94}" presName="negArrow" presStyleCnt="0"/>
      <dgm:spPr/>
    </dgm:pt>
    <dgm:pt modelId="{29C742DF-C820-4E45-8A1A-46820104D37E}" type="pres">
      <dgm:prSet presAssocID="{A9F7C235-9636-4656-9AD1-29348A34DA94}" presName="backgroundArrow" presStyleLbl="node1" presStyleIdx="0" presStyleCnt="1" custAng="10800000"/>
      <dgm:spPr/>
    </dgm:pt>
  </dgm:ptLst>
  <dgm:cxnLst>
    <dgm:cxn modelId="{788184CF-3E69-41DB-8782-A532C6696C23}" srcId="{A9F7C235-9636-4656-9AD1-29348A34DA94}" destId="{E3350728-EDD7-424B-B101-424485F4A6F0}" srcOrd="0" destOrd="0" parTransId="{F44E9447-B598-4331-8501-7258F836921E}" sibTransId="{EEDD7228-7D0C-4F94-896F-E001C5211A90}"/>
    <dgm:cxn modelId="{378E0CEE-172B-4E7D-B22F-51DF6D98C93E}" type="presOf" srcId="{A9F7C235-9636-4656-9AD1-29348A34DA94}" destId="{9B8C6235-2C0B-4A52-BBD7-C5CD6F1E7283}" srcOrd="0" destOrd="0" presId="urn:microsoft.com/office/officeart/2005/8/layout/hProcess3"/>
    <dgm:cxn modelId="{CA0F5066-A16E-4840-95A3-EF1619A8B741}" type="presOf" srcId="{E3350728-EDD7-424B-B101-424485F4A6F0}" destId="{F9F7302F-095E-4DA9-BF73-25378F0E8C8A}" srcOrd="0" destOrd="0" presId="urn:microsoft.com/office/officeart/2005/8/layout/hProcess3"/>
    <dgm:cxn modelId="{8E4776C6-8D52-478C-9CA9-E0D936613E6A}" type="presParOf" srcId="{9B8C6235-2C0B-4A52-BBD7-C5CD6F1E7283}" destId="{30D03681-D268-43CE-A539-45E65497A37D}" srcOrd="0" destOrd="0" presId="urn:microsoft.com/office/officeart/2005/8/layout/hProcess3"/>
    <dgm:cxn modelId="{E42EC3CF-91D5-434B-8520-6EA113DC8383}" type="presParOf" srcId="{9B8C6235-2C0B-4A52-BBD7-C5CD6F1E7283}" destId="{E585DF6D-FD95-46A9-9ED9-FE3CAAB2A6BB}" srcOrd="1" destOrd="0" presId="urn:microsoft.com/office/officeart/2005/8/layout/hProcess3"/>
    <dgm:cxn modelId="{2EBB740A-21FA-4842-823F-0B5FA5FD68E0}" type="presParOf" srcId="{E585DF6D-FD95-46A9-9ED9-FE3CAAB2A6BB}" destId="{59318736-C0B0-4462-AED4-D44FD69D2B48}" srcOrd="0" destOrd="0" presId="urn:microsoft.com/office/officeart/2005/8/layout/hProcess3"/>
    <dgm:cxn modelId="{CF76B4B0-13DD-459D-9358-AF2D327E1B98}" type="presParOf" srcId="{E585DF6D-FD95-46A9-9ED9-FE3CAAB2A6BB}" destId="{49CF71FE-7CA1-4811-B70B-5E6733FDC149}" srcOrd="1" destOrd="0" presId="urn:microsoft.com/office/officeart/2005/8/layout/hProcess3"/>
    <dgm:cxn modelId="{694AD7C2-E148-464C-94E4-F32F8DABAD91}" type="presParOf" srcId="{49CF71FE-7CA1-4811-B70B-5E6733FDC149}" destId="{660A3EE9-016D-460B-9E83-552E4643EBBB}" srcOrd="0" destOrd="0" presId="urn:microsoft.com/office/officeart/2005/8/layout/hProcess3"/>
    <dgm:cxn modelId="{C6FD61CD-4B43-4350-9F90-FCB78E27246C}" type="presParOf" srcId="{49CF71FE-7CA1-4811-B70B-5E6733FDC149}" destId="{F9F7302F-095E-4DA9-BF73-25378F0E8C8A}" srcOrd="1" destOrd="0" presId="urn:microsoft.com/office/officeart/2005/8/layout/hProcess3"/>
    <dgm:cxn modelId="{DE0B2E41-2B6A-4D59-95C8-1C4796DDB220}" type="presParOf" srcId="{49CF71FE-7CA1-4811-B70B-5E6733FDC149}" destId="{7508F9C4-2A50-4A43-9302-89906D2A39C7}" srcOrd="2" destOrd="0" presId="urn:microsoft.com/office/officeart/2005/8/layout/hProcess3"/>
    <dgm:cxn modelId="{98CFAD51-AC54-42FC-910C-747E028B0AC6}" type="presParOf" srcId="{49CF71FE-7CA1-4811-B70B-5E6733FDC149}" destId="{2C2975DE-6B77-41D1-AF93-16529D6F046E}" srcOrd="3" destOrd="0" presId="urn:microsoft.com/office/officeart/2005/8/layout/hProcess3"/>
    <dgm:cxn modelId="{366E82A9-1557-4E6E-843E-7047DCC55EE3}" type="presParOf" srcId="{E585DF6D-FD95-46A9-9ED9-FE3CAAB2A6BB}" destId="{7B00A8F3-830C-45CE-8068-CCD2574DA61E}" srcOrd="2" destOrd="0" presId="urn:microsoft.com/office/officeart/2005/8/layout/hProcess3"/>
    <dgm:cxn modelId="{D935A12C-B5F1-4F3C-9D2C-C1F89D9AAA8E}" type="presParOf" srcId="{E585DF6D-FD95-46A9-9ED9-FE3CAAB2A6BB}" destId="{D5F9690D-8164-4160-B82E-B02B9853324A}" srcOrd="3" destOrd="0" presId="urn:microsoft.com/office/officeart/2005/8/layout/hProcess3"/>
    <dgm:cxn modelId="{3D4B5E05-7722-4FA4-AC5F-BD8647F467B9}" type="presParOf" srcId="{E585DF6D-FD95-46A9-9ED9-FE3CAAB2A6BB}" destId="{29C742DF-C820-4E45-8A1A-46820104D37E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7C88FB8-AC34-4D02-A7BF-3E0B986842CE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58F2B16D-4FBD-4746-A72C-494E5594E5A9}">
      <dgm:prSet phldrT="[Текст]"/>
      <dgm:spPr/>
      <dgm:t>
        <a:bodyPr/>
        <a:lstStyle/>
        <a:p>
          <a:r>
            <a:rPr lang="uk-UA" b="1" cap="none" spc="0" smtClean="0">
              <a:ln w="10541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/>
            </a:rPr>
            <a:t>Та сама ж вода після буддиської молитви</a:t>
          </a:r>
          <a:endParaRPr lang="ru-RU" b="1" cap="none" spc="0">
            <a:ln w="10541" cmpd="sng">
              <a:solidFill>
                <a:srgbClr val="7030A0"/>
              </a:solidFill>
              <a:prstDash val="solid"/>
            </a:ln>
            <a:solidFill>
              <a:srgbClr val="7030A0"/>
            </a:solidFill>
            <a:effectLst/>
          </a:endParaRPr>
        </a:p>
      </dgm:t>
    </dgm:pt>
    <dgm:pt modelId="{105352B2-847A-46DD-9ED8-40D9392B10F2}" type="parTrans" cxnId="{9C73F2E5-BA87-4E21-BEE9-BAD08783DA0B}">
      <dgm:prSet/>
      <dgm:spPr/>
      <dgm:t>
        <a:bodyPr/>
        <a:lstStyle/>
        <a:p>
          <a:endParaRPr lang="ru-RU"/>
        </a:p>
      </dgm:t>
    </dgm:pt>
    <dgm:pt modelId="{DE6E5B9F-A8AE-4325-9539-B2C66D222548}" type="sibTrans" cxnId="{9C73F2E5-BA87-4E21-BEE9-BAD08783DA0B}">
      <dgm:prSet/>
      <dgm:spPr/>
      <dgm:t>
        <a:bodyPr/>
        <a:lstStyle/>
        <a:p>
          <a:endParaRPr lang="ru-RU"/>
        </a:p>
      </dgm:t>
    </dgm:pt>
    <dgm:pt modelId="{9452770A-840D-4D5B-8786-470F6589DC56}" type="pres">
      <dgm:prSet presAssocID="{47C88FB8-AC34-4D02-A7BF-3E0B986842CE}" presName="Name0" presStyleCnt="0">
        <dgm:presLayoutVars>
          <dgm:dir/>
          <dgm:animLvl val="lvl"/>
          <dgm:resizeHandles val="exact"/>
        </dgm:presLayoutVars>
      </dgm:prSet>
      <dgm:spPr/>
    </dgm:pt>
    <dgm:pt modelId="{30B46164-B70A-44D7-B681-9D40AC30C5AA}" type="pres">
      <dgm:prSet presAssocID="{47C88FB8-AC34-4D02-A7BF-3E0B986842CE}" presName="dummy" presStyleCnt="0"/>
      <dgm:spPr/>
    </dgm:pt>
    <dgm:pt modelId="{5CD7A705-B771-488A-86D0-E8B6EBC67D24}" type="pres">
      <dgm:prSet presAssocID="{47C88FB8-AC34-4D02-A7BF-3E0B986842CE}" presName="linH" presStyleCnt="0"/>
      <dgm:spPr/>
    </dgm:pt>
    <dgm:pt modelId="{C5560448-94E5-405E-A18C-B44A5C69058C}" type="pres">
      <dgm:prSet presAssocID="{47C88FB8-AC34-4D02-A7BF-3E0B986842CE}" presName="padding1" presStyleCnt="0"/>
      <dgm:spPr/>
    </dgm:pt>
    <dgm:pt modelId="{A876B370-34D6-4A0E-9FD4-2083B9915294}" type="pres">
      <dgm:prSet presAssocID="{58F2B16D-4FBD-4746-A72C-494E5594E5A9}" presName="linV" presStyleCnt="0"/>
      <dgm:spPr/>
    </dgm:pt>
    <dgm:pt modelId="{5B297132-5AA1-4DBF-A352-8A8E1117EB4D}" type="pres">
      <dgm:prSet presAssocID="{58F2B16D-4FBD-4746-A72C-494E5594E5A9}" presName="spVertical1" presStyleCnt="0"/>
      <dgm:spPr/>
    </dgm:pt>
    <dgm:pt modelId="{5C2E9AF4-9231-4C9F-840F-86EEB9F1B2B1}" type="pres">
      <dgm:prSet presAssocID="{58F2B16D-4FBD-4746-A72C-494E5594E5A9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641767-0241-41B9-9B34-572B385F650E}" type="pres">
      <dgm:prSet presAssocID="{58F2B16D-4FBD-4746-A72C-494E5594E5A9}" presName="spVertical2" presStyleCnt="0"/>
      <dgm:spPr/>
    </dgm:pt>
    <dgm:pt modelId="{051874AF-FF77-4674-9817-9F8A792E4AE7}" type="pres">
      <dgm:prSet presAssocID="{58F2B16D-4FBD-4746-A72C-494E5594E5A9}" presName="spVertical3" presStyleCnt="0"/>
      <dgm:spPr/>
    </dgm:pt>
    <dgm:pt modelId="{77650E24-572D-4904-9DA8-D58DCFEFA9E2}" type="pres">
      <dgm:prSet presAssocID="{47C88FB8-AC34-4D02-A7BF-3E0B986842CE}" presName="padding2" presStyleCnt="0"/>
      <dgm:spPr/>
    </dgm:pt>
    <dgm:pt modelId="{228CE882-0C0A-4E18-8D38-CA526961C336}" type="pres">
      <dgm:prSet presAssocID="{47C88FB8-AC34-4D02-A7BF-3E0B986842CE}" presName="negArrow" presStyleCnt="0"/>
      <dgm:spPr/>
    </dgm:pt>
    <dgm:pt modelId="{182A94D4-4206-4C2F-8D11-238A2F1A29AE}" type="pres">
      <dgm:prSet presAssocID="{47C88FB8-AC34-4D02-A7BF-3E0B986842CE}" presName="backgroundArrow" presStyleLbl="node1" presStyleIdx="0" presStyleCnt="1"/>
      <dgm:spPr/>
    </dgm:pt>
  </dgm:ptLst>
  <dgm:cxnLst>
    <dgm:cxn modelId="{CABF68ED-F3D7-4F03-9527-A6286E5A04A5}" type="presOf" srcId="{47C88FB8-AC34-4D02-A7BF-3E0B986842CE}" destId="{9452770A-840D-4D5B-8786-470F6589DC56}" srcOrd="0" destOrd="0" presId="urn:microsoft.com/office/officeart/2005/8/layout/hProcess3"/>
    <dgm:cxn modelId="{96478F80-A0BA-4533-8880-5B1A5C16E2BB}" type="presOf" srcId="{58F2B16D-4FBD-4746-A72C-494E5594E5A9}" destId="{5C2E9AF4-9231-4C9F-840F-86EEB9F1B2B1}" srcOrd="0" destOrd="0" presId="urn:microsoft.com/office/officeart/2005/8/layout/hProcess3"/>
    <dgm:cxn modelId="{9C73F2E5-BA87-4E21-BEE9-BAD08783DA0B}" srcId="{47C88FB8-AC34-4D02-A7BF-3E0B986842CE}" destId="{58F2B16D-4FBD-4746-A72C-494E5594E5A9}" srcOrd="0" destOrd="0" parTransId="{105352B2-847A-46DD-9ED8-40D9392B10F2}" sibTransId="{DE6E5B9F-A8AE-4325-9539-B2C66D222548}"/>
    <dgm:cxn modelId="{34664CD5-62F0-408A-AC11-0FC509143D81}" type="presParOf" srcId="{9452770A-840D-4D5B-8786-470F6589DC56}" destId="{30B46164-B70A-44D7-B681-9D40AC30C5AA}" srcOrd="0" destOrd="0" presId="urn:microsoft.com/office/officeart/2005/8/layout/hProcess3"/>
    <dgm:cxn modelId="{9FAC3C4C-7034-4E74-A5A7-09E84B72B80E}" type="presParOf" srcId="{9452770A-840D-4D5B-8786-470F6589DC56}" destId="{5CD7A705-B771-488A-86D0-E8B6EBC67D24}" srcOrd="1" destOrd="0" presId="urn:microsoft.com/office/officeart/2005/8/layout/hProcess3"/>
    <dgm:cxn modelId="{541FB03D-9D10-46A4-9F49-5B4D08D98E9D}" type="presParOf" srcId="{5CD7A705-B771-488A-86D0-E8B6EBC67D24}" destId="{C5560448-94E5-405E-A18C-B44A5C69058C}" srcOrd="0" destOrd="0" presId="urn:microsoft.com/office/officeart/2005/8/layout/hProcess3"/>
    <dgm:cxn modelId="{354BCDEA-919F-498B-A8F6-A4ECDCD21A2F}" type="presParOf" srcId="{5CD7A705-B771-488A-86D0-E8B6EBC67D24}" destId="{A876B370-34D6-4A0E-9FD4-2083B9915294}" srcOrd="1" destOrd="0" presId="urn:microsoft.com/office/officeart/2005/8/layout/hProcess3"/>
    <dgm:cxn modelId="{622E1D7A-B952-4563-A387-7F071742B6DF}" type="presParOf" srcId="{A876B370-34D6-4A0E-9FD4-2083B9915294}" destId="{5B297132-5AA1-4DBF-A352-8A8E1117EB4D}" srcOrd="0" destOrd="0" presId="urn:microsoft.com/office/officeart/2005/8/layout/hProcess3"/>
    <dgm:cxn modelId="{750B813D-CEDD-4E73-A32B-3F5015F66AEA}" type="presParOf" srcId="{A876B370-34D6-4A0E-9FD4-2083B9915294}" destId="{5C2E9AF4-9231-4C9F-840F-86EEB9F1B2B1}" srcOrd="1" destOrd="0" presId="urn:microsoft.com/office/officeart/2005/8/layout/hProcess3"/>
    <dgm:cxn modelId="{F3B99646-6722-45D3-89A9-06367B52DB29}" type="presParOf" srcId="{A876B370-34D6-4A0E-9FD4-2083B9915294}" destId="{D2641767-0241-41B9-9B34-572B385F650E}" srcOrd="2" destOrd="0" presId="urn:microsoft.com/office/officeart/2005/8/layout/hProcess3"/>
    <dgm:cxn modelId="{37D84BA7-A65B-4788-9F42-F9290E3DF352}" type="presParOf" srcId="{A876B370-34D6-4A0E-9FD4-2083B9915294}" destId="{051874AF-FF77-4674-9817-9F8A792E4AE7}" srcOrd="3" destOrd="0" presId="urn:microsoft.com/office/officeart/2005/8/layout/hProcess3"/>
    <dgm:cxn modelId="{B89812A6-C2D5-4BD7-8683-B3BD2A72F4F8}" type="presParOf" srcId="{5CD7A705-B771-488A-86D0-E8B6EBC67D24}" destId="{77650E24-572D-4904-9DA8-D58DCFEFA9E2}" srcOrd="2" destOrd="0" presId="urn:microsoft.com/office/officeart/2005/8/layout/hProcess3"/>
    <dgm:cxn modelId="{E79DBFA9-B340-48BF-BEA5-6C71E08BC161}" type="presParOf" srcId="{5CD7A705-B771-488A-86D0-E8B6EBC67D24}" destId="{228CE882-0C0A-4E18-8D38-CA526961C336}" srcOrd="3" destOrd="0" presId="urn:microsoft.com/office/officeart/2005/8/layout/hProcess3"/>
    <dgm:cxn modelId="{21789CC7-757C-43E3-9884-4B2F2E734284}" type="presParOf" srcId="{5CD7A705-B771-488A-86D0-E8B6EBC67D24}" destId="{182A94D4-4206-4C2F-8D11-238A2F1A29AE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77076B5-4626-42E3-886F-8A4847265310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4B881A47-6881-44FF-9332-E88AC972BBD2}">
      <dgm:prSet phldrT="[Текст]"/>
      <dgm:spPr/>
      <dgm:t>
        <a:bodyPr/>
        <a:lstStyle/>
        <a:p>
          <a:r>
            <a:rPr lang="uk-UA" b="1" cap="none" spc="0" smtClean="0">
              <a:ln w="1905">
                <a:solidFill>
                  <a:srgbClr val="FFFF66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Вода, взята на озері </a:t>
          </a:r>
          <a:r>
            <a:rPr lang="en-US" b="1" cap="none" spc="0" smtClean="0">
              <a:ln w="1905">
                <a:solidFill>
                  <a:srgbClr val="FFFF66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Fujiwara</a:t>
          </a:r>
          <a:r>
            <a:rPr lang="uk-UA" b="1" cap="none" spc="0" smtClean="0">
              <a:ln w="1905">
                <a:solidFill>
                  <a:srgbClr val="FFFF66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, </a:t>
          </a:r>
          <a:r>
            <a:rPr lang="en-US" b="1" cap="none" spc="0" smtClean="0">
              <a:ln w="1905">
                <a:solidFill>
                  <a:srgbClr val="FFFF66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uk-UA" b="1" cap="none" spc="0" smtClean="0">
              <a:ln w="1905">
                <a:solidFill>
                  <a:srgbClr val="FFFF66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до молитви</a:t>
          </a:r>
          <a:endParaRPr lang="ru-RU" b="1" cap="none" spc="0">
            <a:ln w="1905">
              <a:solidFill>
                <a:srgbClr val="FFFF66"/>
              </a:solidFill>
            </a:ln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49B73B12-F00F-4776-B7B4-C97C8EC8D51C}" type="parTrans" cxnId="{C2E2A3FE-ED0F-4D96-BCE7-24A3C4CFB114}">
      <dgm:prSet/>
      <dgm:spPr/>
      <dgm:t>
        <a:bodyPr/>
        <a:lstStyle/>
        <a:p>
          <a:endParaRPr lang="ru-RU"/>
        </a:p>
      </dgm:t>
    </dgm:pt>
    <dgm:pt modelId="{29A74E1B-1C31-43CA-8A05-C9902134111D}" type="sibTrans" cxnId="{C2E2A3FE-ED0F-4D96-BCE7-24A3C4CFB114}">
      <dgm:prSet/>
      <dgm:spPr/>
      <dgm:t>
        <a:bodyPr/>
        <a:lstStyle/>
        <a:p>
          <a:endParaRPr lang="ru-RU"/>
        </a:p>
      </dgm:t>
    </dgm:pt>
    <dgm:pt modelId="{5D8AAC5E-3B66-445C-B52B-64ABB79E12B2}" type="pres">
      <dgm:prSet presAssocID="{E77076B5-4626-42E3-886F-8A4847265310}" presName="Name0" presStyleCnt="0">
        <dgm:presLayoutVars>
          <dgm:dir/>
          <dgm:animLvl val="lvl"/>
          <dgm:resizeHandles val="exact"/>
        </dgm:presLayoutVars>
      </dgm:prSet>
      <dgm:spPr/>
    </dgm:pt>
    <dgm:pt modelId="{9F0C9BC4-C45B-46BC-82ED-D662E656342A}" type="pres">
      <dgm:prSet presAssocID="{E77076B5-4626-42E3-886F-8A4847265310}" presName="dummy" presStyleCnt="0"/>
      <dgm:spPr/>
    </dgm:pt>
    <dgm:pt modelId="{D83BFDDE-AA65-4C6A-B7FB-067810F2558B}" type="pres">
      <dgm:prSet presAssocID="{E77076B5-4626-42E3-886F-8A4847265310}" presName="linH" presStyleCnt="0"/>
      <dgm:spPr/>
    </dgm:pt>
    <dgm:pt modelId="{B30680CB-91A0-4D19-9A9F-6BEBFA84BA06}" type="pres">
      <dgm:prSet presAssocID="{E77076B5-4626-42E3-886F-8A4847265310}" presName="padding1" presStyleCnt="0"/>
      <dgm:spPr/>
    </dgm:pt>
    <dgm:pt modelId="{78998C7C-3BB0-460F-81DC-0E26A5EC64E5}" type="pres">
      <dgm:prSet presAssocID="{4B881A47-6881-44FF-9332-E88AC972BBD2}" presName="linV" presStyleCnt="0"/>
      <dgm:spPr/>
    </dgm:pt>
    <dgm:pt modelId="{A2D02A7A-C010-48A0-ADB3-AA4FF67228F7}" type="pres">
      <dgm:prSet presAssocID="{4B881A47-6881-44FF-9332-E88AC972BBD2}" presName="spVertical1" presStyleCnt="0"/>
      <dgm:spPr/>
    </dgm:pt>
    <dgm:pt modelId="{E2540229-975C-43F6-AE88-2A0B46805C4D}" type="pres">
      <dgm:prSet presAssocID="{4B881A47-6881-44FF-9332-E88AC972BBD2}" presName="parTx" presStyleLbl="revTx" presStyleIdx="0" presStyleCnt="1" custAng="0" custScaleX="96071" custScaleY="55569" custLinFactY="-18307" custLinFactNeighborX="6838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8919F6-F6CD-46E7-8932-74328E90C179}" type="pres">
      <dgm:prSet presAssocID="{4B881A47-6881-44FF-9332-E88AC972BBD2}" presName="spVertical2" presStyleCnt="0"/>
      <dgm:spPr/>
    </dgm:pt>
    <dgm:pt modelId="{6DAA1D12-6C98-48C9-AD95-3ABC90F91C67}" type="pres">
      <dgm:prSet presAssocID="{4B881A47-6881-44FF-9332-E88AC972BBD2}" presName="spVertical3" presStyleCnt="0"/>
      <dgm:spPr/>
    </dgm:pt>
    <dgm:pt modelId="{CED716B3-3ED7-4059-ADB7-F43CFA5D2513}" type="pres">
      <dgm:prSet presAssocID="{E77076B5-4626-42E3-886F-8A4847265310}" presName="padding2" presStyleCnt="0"/>
      <dgm:spPr/>
    </dgm:pt>
    <dgm:pt modelId="{4BCA3F23-38ED-4A3E-8932-BA70681FDEC3}" type="pres">
      <dgm:prSet presAssocID="{E77076B5-4626-42E3-886F-8A4847265310}" presName="negArrow" presStyleCnt="0"/>
      <dgm:spPr/>
    </dgm:pt>
    <dgm:pt modelId="{93D0A244-9467-4AE6-9551-C21DF5424B4C}" type="pres">
      <dgm:prSet presAssocID="{E77076B5-4626-42E3-886F-8A4847265310}" presName="backgroundArrow" presStyleLbl="node1" presStyleIdx="0" presStyleCnt="1" custAng="10800000" custScaleX="92812" custScaleY="58454" custLinFactNeighborX="7839" custLinFactNeighborY="-21463"/>
      <dgm:spPr/>
    </dgm:pt>
  </dgm:ptLst>
  <dgm:cxnLst>
    <dgm:cxn modelId="{C2E2A3FE-ED0F-4D96-BCE7-24A3C4CFB114}" srcId="{E77076B5-4626-42E3-886F-8A4847265310}" destId="{4B881A47-6881-44FF-9332-E88AC972BBD2}" srcOrd="0" destOrd="0" parTransId="{49B73B12-F00F-4776-B7B4-C97C8EC8D51C}" sibTransId="{29A74E1B-1C31-43CA-8A05-C9902134111D}"/>
    <dgm:cxn modelId="{88E81149-2559-49D6-8026-40A7433B4306}" type="presOf" srcId="{E77076B5-4626-42E3-886F-8A4847265310}" destId="{5D8AAC5E-3B66-445C-B52B-64ABB79E12B2}" srcOrd="0" destOrd="0" presId="urn:microsoft.com/office/officeart/2005/8/layout/hProcess3"/>
    <dgm:cxn modelId="{CD5D5F41-69FB-426D-B6ED-826C3F6F39D9}" type="presOf" srcId="{4B881A47-6881-44FF-9332-E88AC972BBD2}" destId="{E2540229-975C-43F6-AE88-2A0B46805C4D}" srcOrd="0" destOrd="0" presId="urn:microsoft.com/office/officeart/2005/8/layout/hProcess3"/>
    <dgm:cxn modelId="{BBC29279-8A24-4AD2-A896-72E92ACA2054}" type="presParOf" srcId="{5D8AAC5E-3B66-445C-B52B-64ABB79E12B2}" destId="{9F0C9BC4-C45B-46BC-82ED-D662E656342A}" srcOrd="0" destOrd="0" presId="urn:microsoft.com/office/officeart/2005/8/layout/hProcess3"/>
    <dgm:cxn modelId="{B8D657A4-A0EE-4158-9D1C-F0F729DBFB1A}" type="presParOf" srcId="{5D8AAC5E-3B66-445C-B52B-64ABB79E12B2}" destId="{D83BFDDE-AA65-4C6A-B7FB-067810F2558B}" srcOrd="1" destOrd="0" presId="urn:microsoft.com/office/officeart/2005/8/layout/hProcess3"/>
    <dgm:cxn modelId="{858E1CF8-4416-4FA4-96EF-C1AB3F37D772}" type="presParOf" srcId="{D83BFDDE-AA65-4C6A-B7FB-067810F2558B}" destId="{B30680CB-91A0-4D19-9A9F-6BEBFA84BA06}" srcOrd="0" destOrd="0" presId="urn:microsoft.com/office/officeart/2005/8/layout/hProcess3"/>
    <dgm:cxn modelId="{8A2EF886-10E3-4CDC-99BA-4DDCD66F1072}" type="presParOf" srcId="{D83BFDDE-AA65-4C6A-B7FB-067810F2558B}" destId="{78998C7C-3BB0-460F-81DC-0E26A5EC64E5}" srcOrd="1" destOrd="0" presId="urn:microsoft.com/office/officeart/2005/8/layout/hProcess3"/>
    <dgm:cxn modelId="{F078AC0A-3329-41AC-8A95-5048C882FFA2}" type="presParOf" srcId="{78998C7C-3BB0-460F-81DC-0E26A5EC64E5}" destId="{A2D02A7A-C010-48A0-ADB3-AA4FF67228F7}" srcOrd="0" destOrd="0" presId="urn:microsoft.com/office/officeart/2005/8/layout/hProcess3"/>
    <dgm:cxn modelId="{E17BED99-11B2-4303-9E45-BAA0F3EFC7F5}" type="presParOf" srcId="{78998C7C-3BB0-460F-81DC-0E26A5EC64E5}" destId="{E2540229-975C-43F6-AE88-2A0B46805C4D}" srcOrd="1" destOrd="0" presId="urn:microsoft.com/office/officeart/2005/8/layout/hProcess3"/>
    <dgm:cxn modelId="{ED3A1613-881C-4BAB-A036-58E45F5E63D8}" type="presParOf" srcId="{78998C7C-3BB0-460F-81DC-0E26A5EC64E5}" destId="{5F8919F6-F6CD-46E7-8932-74328E90C179}" srcOrd="2" destOrd="0" presId="urn:microsoft.com/office/officeart/2005/8/layout/hProcess3"/>
    <dgm:cxn modelId="{A1BEB288-6EF6-4009-B9FB-D6EC07FE367D}" type="presParOf" srcId="{78998C7C-3BB0-460F-81DC-0E26A5EC64E5}" destId="{6DAA1D12-6C98-48C9-AD95-3ABC90F91C67}" srcOrd="3" destOrd="0" presId="urn:microsoft.com/office/officeart/2005/8/layout/hProcess3"/>
    <dgm:cxn modelId="{33A49927-095F-4964-9392-ED95D3568F54}" type="presParOf" srcId="{D83BFDDE-AA65-4C6A-B7FB-067810F2558B}" destId="{CED716B3-3ED7-4059-ADB7-F43CFA5D2513}" srcOrd="2" destOrd="0" presId="urn:microsoft.com/office/officeart/2005/8/layout/hProcess3"/>
    <dgm:cxn modelId="{18BA313A-F9C4-4527-92CB-B6BFC6CAC314}" type="presParOf" srcId="{D83BFDDE-AA65-4C6A-B7FB-067810F2558B}" destId="{4BCA3F23-38ED-4A3E-8932-BA70681FDEC3}" srcOrd="3" destOrd="0" presId="urn:microsoft.com/office/officeart/2005/8/layout/hProcess3"/>
    <dgm:cxn modelId="{87F5F4C3-E6AF-4CC3-843C-7790C92A8DC4}" type="presParOf" srcId="{D83BFDDE-AA65-4C6A-B7FB-067810F2558B}" destId="{93D0A244-9467-4AE6-9551-C21DF5424B4C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397D08-2657-4300-9A80-B814552E0026}">
      <dsp:nvSpPr>
        <dsp:cNvPr id="0" name=""/>
        <dsp:cNvSpPr/>
      </dsp:nvSpPr>
      <dsp:spPr>
        <a:xfrm>
          <a:off x="0" y="180595"/>
          <a:ext cx="8229600" cy="197524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8E05F1-5D88-4A80-AAED-B886DE14DA50}">
      <dsp:nvSpPr>
        <dsp:cNvPr id="0" name=""/>
        <dsp:cNvSpPr/>
      </dsp:nvSpPr>
      <dsp:spPr>
        <a:xfrm>
          <a:off x="301396" y="749546"/>
          <a:ext cx="2920980" cy="20028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A8D839-A889-4FB7-9749-3CF572B5EC52}">
      <dsp:nvSpPr>
        <dsp:cNvPr id="0" name=""/>
        <dsp:cNvSpPr/>
      </dsp:nvSpPr>
      <dsp:spPr>
        <a:xfrm rot="10800000">
          <a:off x="301387" y="3328464"/>
          <a:ext cx="2667695" cy="759721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smtClean="0"/>
            <a:t>Кристалічний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smtClean="0"/>
            <a:t>(лід)</a:t>
          </a:r>
          <a:endParaRPr lang="ru-RU" sz="1500" kern="1200"/>
        </a:p>
      </dsp:txBody>
      <dsp:txXfrm rot="10800000">
        <a:off x="324751" y="3328464"/>
        <a:ext cx="2620967" cy="736357"/>
      </dsp:txXfrm>
    </dsp:sp>
    <dsp:sp modelId="{14DB099C-9525-4CF4-946A-69D32F14CA43}">
      <dsp:nvSpPr>
        <dsp:cNvPr id="0" name=""/>
        <dsp:cNvSpPr/>
      </dsp:nvSpPr>
      <dsp:spPr>
        <a:xfrm>
          <a:off x="3331849" y="665823"/>
          <a:ext cx="2119383" cy="21216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307702-F685-43BB-9419-6BC58579C21D}">
      <dsp:nvSpPr>
        <dsp:cNvPr id="0" name=""/>
        <dsp:cNvSpPr/>
      </dsp:nvSpPr>
      <dsp:spPr>
        <a:xfrm rot="10800000">
          <a:off x="3479670" y="3291497"/>
          <a:ext cx="1958919" cy="823045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-918568"/>
            <a:satOff val="135"/>
            <a:lumOff val="-32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smtClean="0"/>
            <a:t>Рідкий</a:t>
          </a:r>
          <a:endParaRPr lang="ru-RU" sz="1500" kern="1200"/>
        </a:p>
      </dsp:txBody>
      <dsp:txXfrm rot="10800000">
        <a:off x="3504981" y="3291497"/>
        <a:ext cx="1908297" cy="797734"/>
      </dsp:txXfrm>
    </dsp:sp>
    <dsp:sp modelId="{3D035799-DE1A-453B-847E-074EEE2A2B18}">
      <dsp:nvSpPr>
        <dsp:cNvPr id="0" name=""/>
        <dsp:cNvSpPr/>
      </dsp:nvSpPr>
      <dsp:spPr>
        <a:xfrm>
          <a:off x="5770981" y="917771"/>
          <a:ext cx="2340244" cy="181697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B807B2-20E7-4B11-877C-31DE07948192}">
      <dsp:nvSpPr>
        <dsp:cNvPr id="0" name=""/>
        <dsp:cNvSpPr/>
      </dsp:nvSpPr>
      <dsp:spPr>
        <a:xfrm rot="10800000">
          <a:off x="5888718" y="3284609"/>
          <a:ext cx="2287671" cy="864714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-1837137"/>
            <a:satOff val="270"/>
            <a:lumOff val="-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smtClean="0"/>
            <a:t>Газоподібний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smtClean="0"/>
            <a:t>(пара)</a:t>
          </a:r>
          <a:endParaRPr lang="ru-RU" sz="1500" kern="1200"/>
        </a:p>
      </dsp:txBody>
      <dsp:txXfrm rot="10800000">
        <a:off x="5915311" y="3284609"/>
        <a:ext cx="2234485" cy="83812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0A61B1-0942-4560-A1CB-0367E5B71AAF}">
      <dsp:nvSpPr>
        <dsp:cNvPr id="0" name=""/>
        <dsp:cNvSpPr/>
      </dsp:nvSpPr>
      <dsp:spPr>
        <a:xfrm rot="10800000">
          <a:off x="0" y="274777"/>
          <a:ext cx="4608512" cy="1843404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B2C6DD-6B63-4AFD-B693-2483BC986E81}">
      <dsp:nvSpPr>
        <dsp:cNvPr id="0" name=""/>
        <dsp:cNvSpPr/>
      </dsp:nvSpPr>
      <dsp:spPr>
        <a:xfrm>
          <a:off x="371741" y="605576"/>
          <a:ext cx="3775919" cy="921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3040" rIns="0" bIns="19304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cap="none" spc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0800" algn="tl" rotWithShape="0">
                  <a:srgbClr val="000000"/>
                </a:outerShdw>
              </a:effectLst>
            </a:rPr>
            <a:t>Вода з фонтану у Луврі, Франція</a:t>
          </a:r>
          <a:endParaRPr lang="ru-RU" sz="1900" b="1" kern="1200" cap="none" spc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rgbClr val="00B050"/>
            </a:solidFill>
            <a:effectLst>
              <a:outerShdw blurRad="50800" algn="tl" rotWithShape="0">
                <a:srgbClr val="000000"/>
              </a:outerShdw>
            </a:effectLst>
          </a:endParaRPr>
        </a:p>
      </dsp:txBody>
      <dsp:txXfrm>
        <a:off x="371741" y="605576"/>
        <a:ext cx="3775919" cy="92170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182147-1C7D-4C89-90D9-9A1436591D73}">
      <dsp:nvSpPr>
        <dsp:cNvPr id="0" name=""/>
        <dsp:cNvSpPr/>
      </dsp:nvSpPr>
      <dsp:spPr>
        <a:xfrm>
          <a:off x="0" y="275085"/>
          <a:ext cx="5040560" cy="1944196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5CAC3F-E7F0-4226-946D-C02B4E5A645B}">
      <dsp:nvSpPr>
        <dsp:cNvPr id="0" name=""/>
        <dsp:cNvSpPr/>
      </dsp:nvSpPr>
      <dsp:spPr>
        <a:xfrm>
          <a:off x="404614" y="753863"/>
          <a:ext cx="4131889" cy="97209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smtClean="0">
              <a:solidFill>
                <a:srgbClr val="FFFF66"/>
              </a:solidFill>
            </a:rPr>
            <a:t>Кристал дистильованої води, не підданої жодному впливу</a:t>
          </a:r>
          <a:endParaRPr lang="ru-RU" sz="2000" kern="1200">
            <a:solidFill>
              <a:srgbClr val="FFFF66"/>
            </a:solidFill>
          </a:endParaRPr>
        </a:p>
      </dsp:txBody>
      <dsp:txXfrm>
        <a:off x="404614" y="753863"/>
        <a:ext cx="4131889" cy="97209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52C914-D8EB-4859-B94F-78B9DB50AAAE}">
      <dsp:nvSpPr>
        <dsp:cNvPr id="0" name=""/>
        <dsp:cNvSpPr/>
      </dsp:nvSpPr>
      <dsp:spPr>
        <a:xfrm rot="10800000">
          <a:off x="0" y="1024000"/>
          <a:ext cx="6096000" cy="2016000"/>
        </a:xfrm>
        <a:prstGeom prst="rightArrow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C3A38A-6D49-4FD0-879C-8B27DF6B04EB}">
      <dsp:nvSpPr>
        <dsp:cNvPr id="0" name=""/>
        <dsp:cNvSpPr/>
      </dsp:nvSpPr>
      <dsp:spPr>
        <a:xfrm>
          <a:off x="491728" y="1528000"/>
          <a:ext cx="4994671" cy="100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84480" rIns="0" bIns="2844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smtClean="0">
              <a:solidFill>
                <a:srgbClr val="FF33CC"/>
              </a:solidFill>
            </a:rPr>
            <a:t>Кристал антарктичного льоду</a:t>
          </a:r>
          <a:endParaRPr lang="ru-RU" sz="2800" kern="1200">
            <a:solidFill>
              <a:srgbClr val="FF33CC"/>
            </a:solidFill>
          </a:endParaRPr>
        </a:p>
      </dsp:txBody>
      <dsp:txXfrm>
        <a:off x="491728" y="1528000"/>
        <a:ext cx="4994671" cy="100800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85B81-8A29-4537-876E-D28781E6412A}">
      <dsp:nvSpPr>
        <dsp:cNvPr id="0" name=""/>
        <dsp:cNvSpPr/>
      </dsp:nvSpPr>
      <dsp:spPr>
        <a:xfrm>
          <a:off x="0" y="550393"/>
          <a:ext cx="5208240" cy="1872000"/>
        </a:xfrm>
        <a:prstGeom prst="rightArrow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CBB341-0B17-4878-B725-CFCACEDE2F7D}">
      <dsp:nvSpPr>
        <dsp:cNvPr id="0" name=""/>
        <dsp:cNvSpPr/>
      </dsp:nvSpPr>
      <dsp:spPr>
        <a:xfrm>
          <a:off x="420117" y="1018393"/>
          <a:ext cx="4267298" cy="93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64160" rIns="0" bIns="2641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cap="none" spc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C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rPr>
            <a:t>Кристал джерельної води</a:t>
          </a:r>
          <a:endParaRPr lang="ru-RU" sz="2600" b="1" kern="1200" cap="none" spc="0">
            <a:ln w="31550" cmpd="sng">
              <a:gradFill>
                <a:gsLst>
                  <a:gs pos="70000">
                    <a:schemeClr val="accent6">
                      <a:shade val="50000"/>
                      <a:satMod val="190000"/>
                    </a:schemeClr>
                  </a:gs>
                  <a:gs pos="0">
                    <a:schemeClr val="accent6">
                      <a:tint val="77000"/>
                      <a:satMod val="180000"/>
                    </a:schemeClr>
                  </a:gs>
                </a:gsLst>
                <a:lin ang="5400000"/>
              </a:gradFill>
              <a:prstDash val="solid"/>
            </a:ln>
            <a:solidFill>
              <a:srgbClr val="FFC000"/>
            </a:solidFill>
            <a:effectLst>
              <a:outerShdw blurRad="50800" dist="40000" dir="5400000" algn="tl" rotWithShape="0">
                <a:srgbClr val="000000">
                  <a:shade val="5000"/>
                  <a:satMod val="120000"/>
                  <a:alpha val="33000"/>
                </a:srgbClr>
              </a:outerShdw>
            </a:effectLst>
          </a:endParaRPr>
        </a:p>
      </dsp:txBody>
      <dsp:txXfrm>
        <a:off x="420117" y="1018393"/>
        <a:ext cx="4267298" cy="936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2F9475-E3CE-415A-A674-FA786A4839D5}">
      <dsp:nvSpPr>
        <dsp:cNvPr id="0" name=""/>
        <dsp:cNvSpPr/>
      </dsp:nvSpPr>
      <dsp:spPr>
        <a:xfrm rot="10800000">
          <a:off x="0" y="648073"/>
          <a:ext cx="4752528" cy="1548439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F287B4-BFEB-4DA4-B917-B43ABC3E892A}">
      <dsp:nvSpPr>
        <dsp:cNvPr id="0" name=""/>
        <dsp:cNvSpPr/>
      </dsp:nvSpPr>
      <dsp:spPr>
        <a:xfrm>
          <a:off x="380412" y="1008110"/>
          <a:ext cx="3896863" cy="1261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13360" rIns="0" bIns="21336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smtClean="0">
              <a:solidFill>
                <a:srgbClr val="00FF00"/>
              </a:solidFill>
            </a:rPr>
            <a:t>Вода після наказу: </a:t>
          </a:r>
          <a:r>
            <a:rPr lang="en-US" sz="2100" kern="1200" smtClean="0">
              <a:solidFill>
                <a:srgbClr val="00FF00"/>
              </a:solidFill>
            </a:rPr>
            <a:t>“</a:t>
          </a:r>
          <a:r>
            <a:rPr lang="uk-UA" sz="2100" kern="1200" smtClean="0">
              <a:solidFill>
                <a:srgbClr val="00FF00"/>
              </a:solidFill>
            </a:rPr>
            <a:t>Зроби це!!!</a:t>
          </a:r>
          <a:r>
            <a:rPr lang="en-US" sz="2100" kern="1200" smtClean="0">
              <a:solidFill>
                <a:srgbClr val="00FF00"/>
              </a:solidFill>
            </a:rPr>
            <a:t>”</a:t>
          </a:r>
          <a:endParaRPr lang="ru-RU" sz="2100" kern="1200">
            <a:solidFill>
              <a:srgbClr val="00FF00"/>
            </a:solidFill>
          </a:endParaRPr>
        </a:p>
      </dsp:txBody>
      <dsp:txXfrm>
        <a:off x="380412" y="1008110"/>
        <a:ext cx="3896863" cy="12614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5E0D5-FC71-4C9F-97C6-F2AF17B18EA1}">
      <dsp:nvSpPr>
        <dsp:cNvPr id="0" name=""/>
        <dsp:cNvSpPr/>
      </dsp:nvSpPr>
      <dsp:spPr>
        <a:xfrm>
          <a:off x="0" y="217838"/>
          <a:ext cx="5112568" cy="202837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BCE36F-A2F3-4FEA-80C8-C6B62F0D5A6F}">
      <dsp:nvSpPr>
        <dsp:cNvPr id="0" name=""/>
        <dsp:cNvSpPr/>
      </dsp:nvSpPr>
      <dsp:spPr>
        <a:xfrm>
          <a:off x="412400" y="724931"/>
          <a:ext cx="4188910" cy="1014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13360" rIns="0" bIns="21336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cap="none" spc="0" smtClean="0">
              <a:ln w="1905"/>
              <a:solidFill>
                <a:srgbClr val="B42FB7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Вода, яка прослухала важкий рок</a:t>
          </a:r>
          <a:endParaRPr lang="ru-RU" sz="2100" b="1" kern="1200" cap="none" spc="0">
            <a:ln w="1905"/>
            <a:solidFill>
              <a:srgbClr val="B42FB7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412400" y="724931"/>
        <a:ext cx="4188910" cy="10141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E8819C-EE78-4B88-AA48-34739CA2291B}">
      <dsp:nvSpPr>
        <dsp:cNvPr id="0" name=""/>
        <dsp:cNvSpPr/>
      </dsp:nvSpPr>
      <dsp:spPr>
        <a:xfrm>
          <a:off x="0" y="0"/>
          <a:ext cx="5315880" cy="2126352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A331AB-C6E2-4B70-B8F1-D8FF78784C31}">
      <dsp:nvSpPr>
        <dsp:cNvPr id="0" name=""/>
        <dsp:cNvSpPr/>
      </dsp:nvSpPr>
      <dsp:spPr>
        <a:xfrm>
          <a:off x="428800" y="636316"/>
          <a:ext cx="4355491" cy="1063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3520" rIns="0" bIns="2235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smtClean="0">
              <a:solidFill>
                <a:srgbClr val="FF0000"/>
              </a:solidFill>
            </a:rPr>
            <a:t>Кристал води, який прослухав </a:t>
          </a:r>
          <a:r>
            <a:rPr lang="en-US" sz="2200" kern="1200" smtClean="0">
              <a:solidFill>
                <a:srgbClr val="FF0000"/>
              </a:solidFill>
            </a:rPr>
            <a:t>“</a:t>
          </a:r>
          <a:r>
            <a:rPr lang="uk-UA" sz="2200" kern="1200" smtClean="0">
              <a:solidFill>
                <a:srgbClr val="FF0000"/>
              </a:solidFill>
            </a:rPr>
            <a:t>Пастораль</a:t>
          </a:r>
          <a:r>
            <a:rPr lang="en-US" sz="2200" kern="1200" smtClean="0">
              <a:solidFill>
                <a:srgbClr val="FF0000"/>
              </a:solidFill>
            </a:rPr>
            <a:t>”</a:t>
          </a:r>
          <a:r>
            <a:rPr lang="uk-UA" sz="2200" kern="1200" smtClean="0">
              <a:solidFill>
                <a:srgbClr val="FF0000"/>
              </a:solidFill>
            </a:rPr>
            <a:t> Бетховена</a:t>
          </a:r>
          <a:endParaRPr lang="ru-RU" sz="2200" kern="1200">
            <a:solidFill>
              <a:srgbClr val="FF0000"/>
            </a:solidFill>
          </a:endParaRPr>
        </a:p>
      </dsp:txBody>
      <dsp:txXfrm>
        <a:off x="428800" y="636316"/>
        <a:ext cx="4355491" cy="10631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9D9525-7C7D-4F7A-B372-91E673063F73}">
      <dsp:nvSpPr>
        <dsp:cNvPr id="0" name=""/>
        <dsp:cNvSpPr/>
      </dsp:nvSpPr>
      <dsp:spPr>
        <a:xfrm rot="10800000">
          <a:off x="0" y="38467"/>
          <a:ext cx="5616624" cy="1944156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F563C0-42F1-4E49-96AA-6C45941E0DEE}">
      <dsp:nvSpPr>
        <dsp:cNvPr id="0" name=""/>
        <dsp:cNvSpPr/>
      </dsp:nvSpPr>
      <dsp:spPr>
        <a:xfrm>
          <a:off x="454599" y="524506"/>
          <a:ext cx="4656751" cy="972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smtClean="0">
              <a:solidFill>
                <a:srgbClr val="FFFF00"/>
              </a:solidFill>
            </a:rPr>
            <a:t>Слова </a:t>
          </a:r>
          <a:r>
            <a:rPr lang="en-US" sz="2000" b="1" kern="1200" smtClean="0">
              <a:solidFill>
                <a:srgbClr val="FFFF00"/>
              </a:solidFill>
            </a:rPr>
            <a:t>“</a:t>
          </a:r>
          <a:r>
            <a:rPr lang="uk-UA" sz="2000" b="1" kern="1200" smtClean="0">
              <a:solidFill>
                <a:srgbClr val="FFFF00"/>
              </a:solidFill>
            </a:rPr>
            <a:t>Любов та вдячність</a:t>
          </a:r>
          <a:r>
            <a:rPr lang="en-US" sz="2000" b="1" kern="1200" smtClean="0">
              <a:solidFill>
                <a:srgbClr val="FFFF00"/>
              </a:solidFill>
            </a:rPr>
            <a:t>”</a:t>
          </a:r>
          <a:r>
            <a:rPr lang="uk-UA" sz="2000" b="1" kern="1200" smtClean="0">
              <a:solidFill>
                <a:srgbClr val="FFFF00"/>
              </a:solidFill>
            </a:rPr>
            <a:t>,</a:t>
          </a:r>
          <a:r>
            <a:rPr lang="ru-RU" sz="2000" b="1" kern="1200" smtClean="0">
              <a:solidFill>
                <a:srgbClr val="FFFF00"/>
              </a:solidFill>
            </a:rPr>
            <a:t> </a:t>
          </a:r>
          <a:r>
            <a:rPr lang="uk-UA" sz="2000" b="1" kern="1200" smtClean="0">
              <a:solidFill>
                <a:srgbClr val="FFFF00"/>
              </a:solidFill>
            </a:rPr>
            <a:t>вимовлені на японській мові.</a:t>
          </a:r>
          <a:endParaRPr lang="ru-RU" sz="2000" b="1" kern="1200">
            <a:solidFill>
              <a:srgbClr val="FFFF00"/>
            </a:solidFill>
          </a:endParaRPr>
        </a:p>
      </dsp:txBody>
      <dsp:txXfrm>
        <a:off x="454599" y="524506"/>
        <a:ext cx="4656751" cy="9720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8CA0B1-E51D-4242-8EFA-4175309F50F6}">
      <dsp:nvSpPr>
        <dsp:cNvPr id="0" name=""/>
        <dsp:cNvSpPr/>
      </dsp:nvSpPr>
      <dsp:spPr>
        <a:xfrm rot="10800000">
          <a:off x="0" y="0"/>
          <a:ext cx="6084168" cy="1944213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74B402-1D2C-45B5-A54F-8D89DB74F2FC}">
      <dsp:nvSpPr>
        <dsp:cNvPr id="0" name=""/>
        <dsp:cNvSpPr/>
      </dsp:nvSpPr>
      <dsp:spPr>
        <a:xfrm>
          <a:off x="488207" y="510080"/>
          <a:ext cx="5097867" cy="97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74320" rIns="0" bIns="27432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smtClean="0">
              <a:solidFill>
                <a:srgbClr val="00FF00"/>
              </a:solidFill>
            </a:rPr>
            <a:t>…на англійській мові</a:t>
          </a:r>
          <a:endParaRPr lang="ru-RU" sz="2700" kern="1200">
            <a:solidFill>
              <a:srgbClr val="00FF00"/>
            </a:solidFill>
          </a:endParaRPr>
        </a:p>
      </dsp:txBody>
      <dsp:txXfrm>
        <a:off x="488207" y="510080"/>
        <a:ext cx="5097867" cy="972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C742DF-C820-4E45-8A1A-46820104D37E}">
      <dsp:nvSpPr>
        <dsp:cNvPr id="0" name=""/>
        <dsp:cNvSpPr/>
      </dsp:nvSpPr>
      <dsp:spPr>
        <a:xfrm rot="10800000">
          <a:off x="0" y="20983"/>
          <a:ext cx="5112568" cy="2232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F7302F-095E-4DA9-BF73-25378F0E8C8A}">
      <dsp:nvSpPr>
        <dsp:cNvPr id="0" name=""/>
        <dsp:cNvSpPr/>
      </dsp:nvSpPr>
      <dsp:spPr>
        <a:xfrm>
          <a:off x="412400" y="578983"/>
          <a:ext cx="4188910" cy="11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14960" rIns="0" bIns="31496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smtClean="0">
              <a:solidFill>
                <a:srgbClr val="FF66FF"/>
              </a:solidFill>
            </a:rPr>
            <a:t>…на німецькій мові</a:t>
          </a:r>
          <a:endParaRPr lang="ru-RU" sz="3100" kern="1200">
            <a:solidFill>
              <a:srgbClr val="FF66FF"/>
            </a:solidFill>
          </a:endParaRPr>
        </a:p>
      </dsp:txBody>
      <dsp:txXfrm>
        <a:off x="412400" y="578983"/>
        <a:ext cx="4188910" cy="11160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2A94D4-4206-4C2F-8D11-238A2F1A29AE}">
      <dsp:nvSpPr>
        <dsp:cNvPr id="0" name=""/>
        <dsp:cNvSpPr/>
      </dsp:nvSpPr>
      <dsp:spPr>
        <a:xfrm>
          <a:off x="0" y="362507"/>
          <a:ext cx="4848200" cy="193928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2E9AF4-9231-4C9F-840F-86EEB9F1B2B1}">
      <dsp:nvSpPr>
        <dsp:cNvPr id="0" name=""/>
        <dsp:cNvSpPr/>
      </dsp:nvSpPr>
      <dsp:spPr>
        <a:xfrm>
          <a:off x="391075" y="847327"/>
          <a:ext cx="3972304" cy="969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cap="none" spc="0" smtClean="0">
              <a:ln w="10541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/>
            </a:rPr>
            <a:t>Та сама ж вода після буддиської молитви</a:t>
          </a:r>
          <a:endParaRPr lang="ru-RU" sz="2000" b="1" kern="1200" cap="none" spc="0">
            <a:ln w="10541" cmpd="sng">
              <a:solidFill>
                <a:srgbClr val="7030A0"/>
              </a:solidFill>
              <a:prstDash val="solid"/>
            </a:ln>
            <a:solidFill>
              <a:srgbClr val="7030A0"/>
            </a:solidFill>
            <a:effectLst/>
          </a:endParaRPr>
        </a:p>
      </dsp:txBody>
      <dsp:txXfrm>
        <a:off x="391075" y="847327"/>
        <a:ext cx="3972304" cy="96964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D0A244-9467-4AE6-9551-C21DF5424B4C}">
      <dsp:nvSpPr>
        <dsp:cNvPr id="0" name=""/>
        <dsp:cNvSpPr/>
      </dsp:nvSpPr>
      <dsp:spPr>
        <a:xfrm rot="10800000">
          <a:off x="0" y="572338"/>
          <a:ext cx="6096000" cy="141368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540229-975C-43F6-AE88-2A0B46805C4D}">
      <dsp:nvSpPr>
        <dsp:cNvPr id="0" name=""/>
        <dsp:cNvSpPr/>
      </dsp:nvSpPr>
      <dsp:spPr>
        <a:xfrm>
          <a:off x="931384" y="870037"/>
          <a:ext cx="4798431" cy="6719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82880" rIns="0" bIns="1828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cap="none" spc="0" smtClean="0">
              <a:ln w="1905">
                <a:solidFill>
                  <a:srgbClr val="FFFF66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Вода, взята на озері </a:t>
          </a:r>
          <a:r>
            <a:rPr lang="en-US" sz="1800" b="1" kern="1200" cap="none" spc="0" smtClean="0">
              <a:ln w="1905">
                <a:solidFill>
                  <a:srgbClr val="FFFF66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Fujiwara</a:t>
          </a:r>
          <a:r>
            <a:rPr lang="uk-UA" sz="1800" b="1" kern="1200" cap="none" spc="0" smtClean="0">
              <a:ln w="1905">
                <a:solidFill>
                  <a:srgbClr val="FFFF66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, </a:t>
          </a:r>
          <a:r>
            <a:rPr lang="en-US" sz="1800" b="1" kern="1200" cap="none" spc="0" smtClean="0">
              <a:ln w="1905">
                <a:solidFill>
                  <a:srgbClr val="FFFF66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uk-UA" sz="1800" b="1" kern="1200" cap="none" spc="0" smtClean="0">
              <a:ln w="1905">
                <a:solidFill>
                  <a:srgbClr val="FFFF66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до молитви</a:t>
          </a:r>
          <a:endParaRPr lang="ru-RU" sz="1800" b="1" kern="1200" cap="none" spc="0">
            <a:ln w="1905">
              <a:solidFill>
                <a:srgbClr val="FFFF66"/>
              </a:solidFill>
            </a:ln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931384" y="870037"/>
        <a:ext cx="4798431" cy="6719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BC1C9-0C65-4608-AC41-8F18DDC4A904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CEA17-9515-4ADE-AA6E-9E194E3C0EC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BC1C9-0C65-4608-AC41-8F18DDC4A904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CEA17-9515-4ADE-AA6E-9E194E3C0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BC1C9-0C65-4608-AC41-8F18DDC4A904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CEA17-9515-4ADE-AA6E-9E194E3C0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BC1C9-0C65-4608-AC41-8F18DDC4A904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CEA17-9515-4ADE-AA6E-9E194E3C0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BC1C9-0C65-4608-AC41-8F18DDC4A904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CEA17-9515-4ADE-AA6E-9E194E3C0EC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BC1C9-0C65-4608-AC41-8F18DDC4A904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CEA17-9515-4ADE-AA6E-9E194E3C0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BC1C9-0C65-4608-AC41-8F18DDC4A904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CEA17-9515-4ADE-AA6E-9E194E3C0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BC1C9-0C65-4608-AC41-8F18DDC4A904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CEA17-9515-4ADE-AA6E-9E194E3C0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BC1C9-0C65-4608-AC41-8F18DDC4A904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CEA17-9515-4ADE-AA6E-9E194E3C0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BC1C9-0C65-4608-AC41-8F18DDC4A904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CEA17-9515-4ADE-AA6E-9E194E3C0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BC1C9-0C65-4608-AC41-8F18DDC4A904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94CEA17-9515-4ADE-AA6E-9E194E3C0EC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E8BC1C9-0C65-4608-AC41-8F18DDC4A904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94CEA17-9515-4ADE-AA6E-9E194E3C0EC1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diagramQuickStyle" Target="../diagrams/quickStyle3.xml"/><Relationship Id="rId18" Type="http://schemas.openxmlformats.org/officeDocument/2006/relationships/diagramQuickStyle" Target="../diagrams/quickStyle4.xml"/><Relationship Id="rId3" Type="http://schemas.openxmlformats.org/officeDocument/2006/relationships/image" Target="../media/image17.png"/><Relationship Id="rId7" Type="http://schemas.openxmlformats.org/officeDocument/2006/relationships/diagramLayout" Target="../diagrams/layout2.xml"/><Relationship Id="rId12" Type="http://schemas.openxmlformats.org/officeDocument/2006/relationships/diagramLayout" Target="../diagrams/layout3.xml"/><Relationship Id="rId17" Type="http://schemas.openxmlformats.org/officeDocument/2006/relationships/diagramLayout" Target="../diagrams/layout4.xml"/><Relationship Id="rId2" Type="http://schemas.openxmlformats.org/officeDocument/2006/relationships/image" Target="../media/image11.jpg"/><Relationship Id="rId16" Type="http://schemas.openxmlformats.org/officeDocument/2006/relationships/diagramData" Target="../diagrams/data4.xml"/><Relationship Id="rId20" Type="http://schemas.microsoft.com/office/2007/relationships/diagramDrawing" Target="../diagrams/drawing4.xml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2.xml"/><Relationship Id="rId11" Type="http://schemas.openxmlformats.org/officeDocument/2006/relationships/diagramData" Target="../diagrams/data3.xml"/><Relationship Id="rId5" Type="http://schemas.openxmlformats.org/officeDocument/2006/relationships/image" Target="../media/image19.png"/><Relationship Id="rId15" Type="http://schemas.microsoft.com/office/2007/relationships/diagramDrawing" Target="../diagrams/drawing3.xml"/><Relationship Id="rId10" Type="http://schemas.microsoft.com/office/2007/relationships/diagramDrawing" Target="../diagrams/drawing2.xml"/><Relationship Id="rId19" Type="http://schemas.openxmlformats.org/officeDocument/2006/relationships/diagramColors" Target="../diagrams/colors4.xml"/><Relationship Id="rId4" Type="http://schemas.openxmlformats.org/officeDocument/2006/relationships/image" Target="../media/image18.png"/><Relationship Id="rId9" Type="http://schemas.openxmlformats.org/officeDocument/2006/relationships/diagramColors" Target="../diagrams/colors2.xml"/><Relationship Id="rId14" Type="http://schemas.openxmlformats.org/officeDocument/2006/relationships/diagramColors" Target="../diagrams/colors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13" Type="http://schemas.openxmlformats.org/officeDocument/2006/relationships/diagramQuickStyle" Target="../diagrams/quickStyle6.xml"/><Relationship Id="rId18" Type="http://schemas.openxmlformats.org/officeDocument/2006/relationships/diagramQuickStyle" Target="../diagrams/quickStyle7.xml"/><Relationship Id="rId3" Type="http://schemas.openxmlformats.org/officeDocument/2006/relationships/image" Target="../media/image20.png"/><Relationship Id="rId7" Type="http://schemas.openxmlformats.org/officeDocument/2006/relationships/diagramLayout" Target="../diagrams/layout5.xml"/><Relationship Id="rId12" Type="http://schemas.openxmlformats.org/officeDocument/2006/relationships/diagramLayout" Target="../diagrams/layout6.xml"/><Relationship Id="rId17" Type="http://schemas.openxmlformats.org/officeDocument/2006/relationships/diagramLayout" Target="../diagrams/layout7.xml"/><Relationship Id="rId2" Type="http://schemas.openxmlformats.org/officeDocument/2006/relationships/image" Target="../media/image8.jpg"/><Relationship Id="rId16" Type="http://schemas.openxmlformats.org/officeDocument/2006/relationships/diagramData" Target="../diagrams/data7.xml"/><Relationship Id="rId20" Type="http://schemas.microsoft.com/office/2007/relationships/diagramDrawing" Target="../diagrams/drawing7.xml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5.xml"/><Relationship Id="rId11" Type="http://schemas.openxmlformats.org/officeDocument/2006/relationships/diagramData" Target="../diagrams/data6.xml"/><Relationship Id="rId5" Type="http://schemas.openxmlformats.org/officeDocument/2006/relationships/image" Target="../media/image22.png"/><Relationship Id="rId15" Type="http://schemas.microsoft.com/office/2007/relationships/diagramDrawing" Target="../diagrams/drawing6.xml"/><Relationship Id="rId10" Type="http://schemas.microsoft.com/office/2007/relationships/diagramDrawing" Target="../diagrams/drawing5.xml"/><Relationship Id="rId19" Type="http://schemas.openxmlformats.org/officeDocument/2006/relationships/diagramColors" Target="../diagrams/colors7.xml"/><Relationship Id="rId4" Type="http://schemas.openxmlformats.org/officeDocument/2006/relationships/image" Target="../media/image21.png"/><Relationship Id="rId9" Type="http://schemas.openxmlformats.org/officeDocument/2006/relationships/diagramColors" Target="../diagrams/colors5.xml"/><Relationship Id="rId14" Type="http://schemas.openxmlformats.org/officeDocument/2006/relationships/diagramColors" Target="../diagrams/colors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13" Type="http://schemas.openxmlformats.org/officeDocument/2006/relationships/diagramQuickStyle" Target="../diagrams/quickStyle9.xml"/><Relationship Id="rId18" Type="http://schemas.openxmlformats.org/officeDocument/2006/relationships/diagramQuickStyle" Target="../diagrams/quickStyle10.xml"/><Relationship Id="rId3" Type="http://schemas.openxmlformats.org/officeDocument/2006/relationships/image" Target="../media/image23.png"/><Relationship Id="rId7" Type="http://schemas.openxmlformats.org/officeDocument/2006/relationships/diagramLayout" Target="../diagrams/layout8.xml"/><Relationship Id="rId12" Type="http://schemas.openxmlformats.org/officeDocument/2006/relationships/diagramLayout" Target="../diagrams/layout9.xml"/><Relationship Id="rId17" Type="http://schemas.openxmlformats.org/officeDocument/2006/relationships/diagramLayout" Target="../diagrams/layout10.xml"/><Relationship Id="rId2" Type="http://schemas.openxmlformats.org/officeDocument/2006/relationships/image" Target="../media/image10.jpg"/><Relationship Id="rId16" Type="http://schemas.openxmlformats.org/officeDocument/2006/relationships/diagramData" Target="../diagrams/data10.xml"/><Relationship Id="rId20" Type="http://schemas.microsoft.com/office/2007/relationships/diagramDrawing" Target="../diagrams/drawing10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8.xml"/><Relationship Id="rId11" Type="http://schemas.openxmlformats.org/officeDocument/2006/relationships/diagramData" Target="../diagrams/data9.xml"/><Relationship Id="rId5" Type="http://schemas.openxmlformats.org/officeDocument/2006/relationships/image" Target="../media/image25.png"/><Relationship Id="rId15" Type="http://schemas.microsoft.com/office/2007/relationships/diagramDrawing" Target="../diagrams/drawing9.xml"/><Relationship Id="rId10" Type="http://schemas.microsoft.com/office/2007/relationships/diagramDrawing" Target="../diagrams/drawing8.xml"/><Relationship Id="rId19" Type="http://schemas.openxmlformats.org/officeDocument/2006/relationships/diagramColors" Target="../diagrams/colors10.xml"/><Relationship Id="rId4" Type="http://schemas.openxmlformats.org/officeDocument/2006/relationships/image" Target="../media/image24.png"/><Relationship Id="rId9" Type="http://schemas.openxmlformats.org/officeDocument/2006/relationships/diagramColors" Target="../diagrams/colors8.xml"/><Relationship Id="rId14" Type="http://schemas.openxmlformats.org/officeDocument/2006/relationships/diagramColors" Target="../diagrams/colors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13" Type="http://schemas.openxmlformats.org/officeDocument/2006/relationships/diagramQuickStyle" Target="../diagrams/quickStyle12.xml"/><Relationship Id="rId18" Type="http://schemas.openxmlformats.org/officeDocument/2006/relationships/diagramQuickStyle" Target="../diagrams/quickStyle13.xml"/><Relationship Id="rId3" Type="http://schemas.openxmlformats.org/officeDocument/2006/relationships/image" Target="../media/image26.png"/><Relationship Id="rId7" Type="http://schemas.openxmlformats.org/officeDocument/2006/relationships/diagramLayout" Target="../diagrams/layout11.xml"/><Relationship Id="rId12" Type="http://schemas.openxmlformats.org/officeDocument/2006/relationships/diagramLayout" Target="../diagrams/layout12.xml"/><Relationship Id="rId17" Type="http://schemas.openxmlformats.org/officeDocument/2006/relationships/diagramLayout" Target="../diagrams/layout13.xml"/><Relationship Id="rId2" Type="http://schemas.openxmlformats.org/officeDocument/2006/relationships/image" Target="../media/image5.jpg"/><Relationship Id="rId16" Type="http://schemas.openxmlformats.org/officeDocument/2006/relationships/diagramData" Target="../diagrams/data13.xml"/><Relationship Id="rId20" Type="http://schemas.microsoft.com/office/2007/relationships/diagramDrawing" Target="../diagrams/drawing13.xml"/><Relationship Id="rId1" Type="http://schemas.openxmlformats.org/officeDocument/2006/relationships/slideLayout" Target="../slideLayouts/slideLayout9.xml"/><Relationship Id="rId6" Type="http://schemas.openxmlformats.org/officeDocument/2006/relationships/diagramData" Target="../diagrams/data11.xml"/><Relationship Id="rId11" Type="http://schemas.openxmlformats.org/officeDocument/2006/relationships/diagramData" Target="../diagrams/data12.xml"/><Relationship Id="rId5" Type="http://schemas.openxmlformats.org/officeDocument/2006/relationships/image" Target="../media/image28.png"/><Relationship Id="rId15" Type="http://schemas.microsoft.com/office/2007/relationships/diagramDrawing" Target="../diagrams/drawing12.xml"/><Relationship Id="rId10" Type="http://schemas.microsoft.com/office/2007/relationships/diagramDrawing" Target="../diagrams/drawing11.xml"/><Relationship Id="rId19" Type="http://schemas.openxmlformats.org/officeDocument/2006/relationships/diagramColors" Target="../diagrams/colors13.xml"/><Relationship Id="rId4" Type="http://schemas.openxmlformats.org/officeDocument/2006/relationships/image" Target="../media/image27.png"/><Relationship Id="rId9" Type="http://schemas.openxmlformats.org/officeDocument/2006/relationships/diagramColors" Target="../diagrams/colors11.xml"/><Relationship Id="rId14" Type="http://schemas.openxmlformats.org/officeDocument/2006/relationships/diagramColors" Target="../diagrams/colors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39.jpg"/><Relationship Id="rId7" Type="http://schemas.openxmlformats.org/officeDocument/2006/relationships/slide" Target="slide6.xml"/><Relationship Id="rId12" Type="http://schemas.openxmlformats.org/officeDocument/2006/relationships/slide" Target="slide14.xml"/><Relationship Id="rId2" Type="http://schemas.openxmlformats.org/officeDocument/2006/relationships/hyperlink" Target="&#1042;&#1086;&#1076;&#1072;%20&#1090;&#1072;%20&#1111;&#1111;%20&#1074;&#1083;&#1072;&#1089;&#1090;&#1080;&#1074;&#1086;&#1089;&#1090;&#1110;.pptx" TargetMode="Externa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slide" Target="slide8.xml"/><Relationship Id="rId5" Type="http://schemas.openxmlformats.org/officeDocument/2006/relationships/slide" Target="slide3.xml"/><Relationship Id="rId10" Type="http://schemas.openxmlformats.org/officeDocument/2006/relationships/slide" Target="slide9.xml"/><Relationship Id="rId4" Type="http://schemas.openxmlformats.org/officeDocument/2006/relationships/slide" Target="slide2.xml"/><Relationship Id="rId9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71400"/>
            <a:ext cx="9644063" cy="1429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8820472" cy="2952328"/>
          </a:xfrm>
        </p:spPr>
        <p:txBody>
          <a:bodyPr>
            <a:prstTxWarp prst="textDoubleWave1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dirty="0" smtClean="0">
                <a:ln w="38100"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Вода та її властивості</a:t>
            </a:r>
            <a:endParaRPr lang="ru-RU" dirty="0">
              <a:ln w="38100">
                <a:solidFill>
                  <a:srgbClr val="FFFF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3933056"/>
            <a:ext cx="6984776" cy="1728192"/>
          </a:xfrm>
        </p:spPr>
        <p:txBody>
          <a:bodyPr>
            <a:normAutofit/>
          </a:bodyPr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FF"/>
                </a:solidFill>
              </a:rPr>
              <a:t>Виконала студентка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FF"/>
                </a:solidFill>
              </a:rPr>
              <a:t>3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FF"/>
                </a:solidFill>
              </a:rPr>
              <a:t>3 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FF"/>
                </a:solidFill>
              </a:rPr>
              <a:t>групи</a:t>
            </a:r>
          </a:p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FF"/>
                </a:solidFill>
              </a:rPr>
              <a:t>Винник Оксана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74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724"/>
            <a:ext cx="9155784" cy="6858000"/>
          </a:xfrm>
        </p:spPr>
      </p:pic>
      <p:pic>
        <p:nvPicPr>
          <p:cNvPr id="512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2981" y="4149080"/>
            <a:ext cx="2621507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2500313" cy="22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88640"/>
            <a:ext cx="316835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857026325"/>
              </p:ext>
            </p:extLst>
          </p:nvPr>
        </p:nvGraphicFramePr>
        <p:xfrm>
          <a:off x="3059832" y="2132856"/>
          <a:ext cx="4752528" cy="3277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284909910"/>
              </p:ext>
            </p:extLst>
          </p:nvPr>
        </p:nvGraphicFramePr>
        <p:xfrm>
          <a:off x="395536" y="34550"/>
          <a:ext cx="5112568" cy="2464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942200218"/>
              </p:ext>
            </p:extLst>
          </p:nvPr>
        </p:nvGraphicFramePr>
        <p:xfrm>
          <a:off x="755576" y="4507520"/>
          <a:ext cx="5315880" cy="2335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</p:spTree>
    <p:extLst>
      <p:ext uri="{BB962C8B-B14F-4D97-AF65-F5344CB8AC3E}">
        <p14:creationId xmlns:p14="http://schemas.microsoft.com/office/powerpoint/2010/main" val="204581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1" grpId="0">
        <p:bldAsOne/>
      </p:bldGraphic>
      <p:bldGraphic spid="1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2751"/>
          </a:xfr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8464"/>
            <a:ext cx="2243137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79316"/>
            <a:ext cx="2279650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2348880"/>
            <a:ext cx="2591025" cy="2286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591832087"/>
              </p:ext>
            </p:extLst>
          </p:nvPr>
        </p:nvGraphicFramePr>
        <p:xfrm>
          <a:off x="3203848" y="39757"/>
          <a:ext cx="5616624" cy="2021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939924628"/>
              </p:ext>
            </p:extLst>
          </p:nvPr>
        </p:nvGraphicFramePr>
        <p:xfrm>
          <a:off x="3059832" y="2348880"/>
          <a:ext cx="6084168" cy="1992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503152983"/>
              </p:ext>
            </p:extLst>
          </p:nvPr>
        </p:nvGraphicFramePr>
        <p:xfrm>
          <a:off x="3707904" y="4323385"/>
          <a:ext cx="5112568" cy="2273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</p:spTree>
    <p:extLst>
      <p:ext uri="{BB962C8B-B14F-4D97-AF65-F5344CB8AC3E}">
        <p14:creationId xmlns:p14="http://schemas.microsoft.com/office/powerpoint/2010/main" val="42148968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0" grpId="0">
        <p:bldAsOne/>
      </p:bldGraphic>
      <p:bldGraphic spid="11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43725"/>
          </a:xfr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14189"/>
            <a:ext cx="2474303" cy="2443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060579"/>
            <a:ext cx="2695127" cy="3116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154" y="620688"/>
            <a:ext cx="2462212" cy="207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12589985"/>
              </p:ext>
            </p:extLst>
          </p:nvPr>
        </p:nvGraphicFramePr>
        <p:xfrm>
          <a:off x="373731" y="2286528"/>
          <a:ext cx="4848200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120434068"/>
              </p:ext>
            </p:extLst>
          </p:nvPr>
        </p:nvGraphicFramePr>
        <p:xfrm>
          <a:off x="2946647" y="15770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4161928928"/>
              </p:ext>
            </p:extLst>
          </p:nvPr>
        </p:nvGraphicFramePr>
        <p:xfrm>
          <a:off x="3203848" y="4725144"/>
          <a:ext cx="4608512" cy="2132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</p:spTree>
    <p:extLst>
      <p:ext uri="{BB962C8B-B14F-4D97-AF65-F5344CB8AC3E}">
        <p14:creationId xmlns:p14="http://schemas.microsoft.com/office/powerpoint/2010/main" val="365159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9" grpId="0">
        <p:bldAsOne/>
      </p:bldGraphic>
      <p:bldGraphic spid="10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29" y="0"/>
            <a:ext cx="9172575" cy="6850063"/>
          </a:xfr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86650"/>
            <a:ext cx="2268537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67" y="2229838"/>
            <a:ext cx="2347913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5" b="9695"/>
          <a:stretch>
            <a:fillRect/>
          </a:stretch>
        </p:blipFill>
        <p:spPr bwMode="auto">
          <a:xfrm>
            <a:off x="5594956" y="4026080"/>
            <a:ext cx="3549044" cy="286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054" name="Схема 2053"/>
          <p:cNvGraphicFramePr/>
          <p:nvPr>
            <p:extLst>
              <p:ext uri="{D42A27DB-BD31-4B8C-83A1-F6EECF244321}">
                <p14:modId xmlns:p14="http://schemas.microsoft.com/office/powerpoint/2010/main" val="1400186538"/>
              </p:ext>
            </p:extLst>
          </p:nvPr>
        </p:nvGraphicFramePr>
        <p:xfrm>
          <a:off x="179512" y="4221088"/>
          <a:ext cx="5040560" cy="2479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2055" name="Схема 2054"/>
          <p:cNvGraphicFramePr/>
          <p:nvPr>
            <p:extLst>
              <p:ext uri="{D42A27DB-BD31-4B8C-83A1-F6EECF244321}">
                <p14:modId xmlns:p14="http://schemas.microsoft.com/office/powerpoint/2010/main" val="264875074"/>
              </p:ext>
            </p:extLst>
          </p:nvPr>
        </p:nvGraphicFramePr>
        <p:xfrm>
          <a:off x="3086480" y="102568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2056" name="Схема 2055"/>
          <p:cNvGraphicFramePr/>
          <p:nvPr>
            <p:extLst>
              <p:ext uri="{D42A27DB-BD31-4B8C-83A1-F6EECF244321}">
                <p14:modId xmlns:p14="http://schemas.microsoft.com/office/powerpoint/2010/main" val="1944256027"/>
              </p:ext>
            </p:extLst>
          </p:nvPr>
        </p:nvGraphicFramePr>
        <p:xfrm>
          <a:off x="251520" y="0"/>
          <a:ext cx="5208240" cy="2972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</p:spTree>
    <p:extLst>
      <p:ext uri="{BB962C8B-B14F-4D97-AF65-F5344CB8AC3E}">
        <p14:creationId xmlns:p14="http://schemas.microsoft.com/office/powerpoint/2010/main" val="126409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54" grpId="0">
        <p:bldAsOne/>
      </p:bldGraphic>
      <p:bldGraphic spid="2055" grpId="0">
        <p:bldAsOne/>
      </p:bldGraphic>
      <p:bldGraphic spid="2056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9179430" cy="6847123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39078" y="260648"/>
            <a:ext cx="8447722" cy="1860816"/>
          </a:xfrm>
        </p:spPr>
        <p:txBody>
          <a:bodyPr>
            <a:prstTxWarp prst="textInflateBottom">
              <a:avLst/>
            </a:prstTxWarp>
          </a:bodyPr>
          <a:lstStyle/>
          <a:p>
            <a:r>
              <a:rPr lang="uk-UA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Цікаві факти про воду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1148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i="1" dirty="0" smtClean="0">
                <a:ln w="31550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Лід швидше отримати з гарячої води</a:t>
            </a:r>
            <a:endParaRPr lang="uk-UA" b="1" i="1" dirty="0" smtClean="0">
              <a:ln w="3155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rgbClr val="00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5032513" y="1814067"/>
            <a:ext cx="4038600" cy="44348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4000" b="1" i="1" dirty="0" smtClean="0">
                <a:solidFill>
                  <a:srgbClr val="7030A0"/>
                </a:solidFill>
              </a:rPr>
              <a:t>Досліди показують, що в лід швидше перетворюється гаряча  вода, а не холодна</a:t>
            </a:r>
            <a:endParaRPr lang="ru-RU" sz="4000" b="1" i="1" dirty="0">
              <a:solidFill>
                <a:srgbClr val="7030A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3212977"/>
            <a:ext cx="459454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80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57" y="-23733"/>
            <a:ext cx="9211182" cy="6881733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56025" y="692696"/>
            <a:ext cx="9144000" cy="1296144"/>
          </a:xfrm>
        </p:spPr>
        <p:txBody>
          <a:bodyPr>
            <a:prstTxWarp prst="textDeflate">
              <a:avLst/>
            </a:prstTxWarp>
            <a:noAutofit/>
          </a:bodyPr>
          <a:lstStyle/>
          <a:p>
            <a:pPr marL="0" indent="0">
              <a:buNone/>
            </a:pPr>
            <a:r>
              <a:rPr lang="uk-UA" sz="4400" b="1" dirty="0" smtClean="0">
                <a:ln w="1905"/>
                <a:solidFill>
                  <a:srgbClr val="00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води більше трьох станів</a:t>
            </a:r>
            <a:endParaRPr lang="ru-RU" sz="4400" b="1" dirty="0">
              <a:ln w="1905"/>
              <a:solidFill>
                <a:srgbClr val="00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4294967295"/>
          </p:nvPr>
        </p:nvSpPr>
        <p:spPr>
          <a:xfrm>
            <a:off x="5102225" y="2514600"/>
            <a:ext cx="4041775" cy="3846513"/>
          </a:xfrm>
          <a:noFill/>
        </p:spPr>
        <p:txBody>
          <a:bodyPr/>
          <a:lstStyle/>
          <a:p>
            <a:pPr marL="0" indent="0" algn="ctr">
              <a:buNone/>
            </a:pPr>
            <a:r>
              <a:rPr lang="uk-UA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Крім трьох основних агрегатних станів (рідкого, твердого та газоподібного)  вчені виділяють 5 різних станів води у рідкому вигляді та 14 станів у замерзлому.</a:t>
            </a:r>
            <a:endParaRPr lang="ru-RU" b="1" dirty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88" y="2492105"/>
            <a:ext cx="3766850" cy="3696222"/>
          </a:xfrm>
        </p:spPr>
      </p:pic>
    </p:spTree>
    <p:extLst>
      <p:ext uri="{BB962C8B-B14F-4D97-AF65-F5344CB8AC3E}">
        <p14:creationId xmlns:p14="http://schemas.microsoft.com/office/powerpoint/2010/main" val="8407070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5784" cy="68580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1150">
            <a:off x="4302181" y="524285"/>
            <a:ext cx="4498348" cy="3528392"/>
          </a:xfrm>
        </p:spPr>
      </p:pic>
      <p:sp>
        <p:nvSpPr>
          <p:cNvPr id="7" name="Текст 6"/>
          <p:cNvSpPr>
            <a:spLocks noGrp="1"/>
          </p:cNvSpPr>
          <p:nvPr>
            <p:ph type="body" idx="4294967295"/>
          </p:nvPr>
        </p:nvSpPr>
        <p:spPr>
          <a:xfrm>
            <a:off x="0" y="332656"/>
            <a:ext cx="4976292" cy="1656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4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Вода як скло</a:t>
            </a:r>
            <a:endParaRPr lang="ru-RU" sz="4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4294967295"/>
          </p:nvPr>
        </p:nvSpPr>
        <p:spPr>
          <a:xfrm>
            <a:off x="107504" y="2348880"/>
            <a:ext cx="4041775" cy="384651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sz="3000" b="1" i="1" dirty="0" smtClean="0">
                <a:ln>
                  <a:solidFill>
                    <a:schemeClr val="tx1"/>
                  </a:solidFill>
                </a:ln>
              </a:rPr>
              <a:t>При -120° С вода стає тягучою, а при температурі -135° С вона перетворюється в </a:t>
            </a:r>
            <a:r>
              <a:rPr lang="en-US" sz="3000" b="1" i="1" dirty="0" smtClean="0">
                <a:ln>
                  <a:solidFill>
                    <a:schemeClr val="tx1"/>
                  </a:solidFill>
                </a:ln>
              </a:rPr>
              <a:t>“</a:t>
            </a:r>
            <a:r>
              <a:rPr lang="uk-UA" sz="3000" b="1" i="1" dirty="0" smtClean="0">
                <a:ln>
                  <a:solidFill>
                    <a:schemeClr val="tx1"/>
                  </a:solidFill>
                </a:ln>
              </a:rPr>
              <a:t>скляну</a:t>
            </a:r>
            <a:r>
              <a:rPr lang="en-US" sz="3000" b="1" i="1" dirty="0" smtClean="0">
                <a:ln>
                  <a:solidFill>
                    <a:schemeClr val="tx1"/>
                  </a:solidFill>
                </a:ln>
              </a:rPr>
              <a:t>” </a:t>
            </a:r>
            <a:r>
              <a:rPr lang="uk-UA" sz="3000" b="1" i="1" dirty="0" smtClean="0">
                <a:ln>
                  <a:solidFill>
                    <a:schemeClr val="tx1"/>
                  </a:solidFill>
                </a:ln>
              </a:rPr>
              <a:t>воду – тверду речовину, в якій відсутня кристалічна структура, як у склі</a:t>
            </a:r>
            <a:r>
              <a:rPr lang="uk-UA" dirty="0" smtClean="0">
                <a:ln>
                  <a:solidFill>
                    <a:schemeClr val="tx1"/>
                  </a:solidFill>
                </a:ln>
              </a:rPr>
              <a:t>.</a:t>
            </a: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1167088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5784" cy="6858000"/>
          </a:xfrm>
          <a:prstGeom prst="rect">
            <a:avLst/>
          </a:prstGeom>
        </p:spPr>
      </p:pic>
      <p:sp>
        <p:nvSpPr>
          <p:cNvPr id="8" name="Текст 7"/>
          <p:cNvSpPr>
            <a:spLocks noGrp="1"/>
          </p:cNvSpPr>
          <p:nvPr>
            <p:ph type="body" sz="half" idx="4294967295"/>
          </p:nvPr>
        </p:nvSpPr>
        <p:spPr>
          <a:xfrm>
            <a:off x="1259632" y="260648"/>
            <a:ext cx="4319588" cy="1928812"/>
          </a:xfrm>
        </p:spPr>
        <p:txBody>
          <a:bodyPr>
            <a:prstTxWarp prst="textPlain">
              <a:avLst/>
            </a:prstTxWarp>
          </a:bodyPr>
          <a:lstStyle/>
          <a:p>
            <a:pPr marL="0" indent="0">
              <a:buNone/>
            </a:pPr>
            <a:r>
              <a:rPr lang="ru-RU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Білок у воді</a:t>
            </a:r>
          </a:p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4294967295"/>
          </p:nvPr>
        </p:nvSpPr>
        <p:spPr>
          <a:xfrm>
            <a:off x="120284" y="1052736"/>
            <a:ext cx="8229600" cy="4389437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Вода -  дуже </a:t>
            </a:r>
            <a:r>
              <a:rPr lang="uk-UA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поживна</a:t>
            </a:r>
            <a:r>
              <a:rPr lang="ru-RU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субстанція. В 1 куб. см такої води міститься 1,5 г білка і інших речовин. Вчені вважають, що один тільки Атлантичний Океан за своєю поживністю оцінюється в 20 тис. врожаїв, які збирають за рік по всій суші</a:t>
            </a:r>
            <a:r>
              <a:rPr lang="ru-RU" b="1" dirty="0">
                <a:ln w="11430"/>
                <a:solidFill>
                  <a:srgbClr val="FFFF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  <a:p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36503"/>
            <a:ext cx="4724759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104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1353155"/>
            <a:ext cx="9155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Найбільше прісної води – в льодовиках</a:t>
            </a:r>
            <a:endParaRPr lang="ru-RU" sz="60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188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7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7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7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" y="0"/>
            <a:ext cx="9147442" cy="6858000"/>
          </a:xfrm>
          <a:prstGeom prst="rect">
            <a:avLst/>
          </a:prstGeom>
        </p:spPr>
      </p:pic>
      <p:sp>
        <p:nvSpPr>
          <p:cNvPr id="8" name="Текст 7"/>
          <p:cNvSpPr>
            <a:spLocks noGrp="1"/>
          </p:cNvSpPr>
          <p:nvPr>
            <p:ph type="body" sz="half" idx="4294967295"/>
          </p:nvPr>
        </p:nvSpPr>
        <p:spPr>
          <a:xfrm>
            <a:off x="107504" y="620688"/>
            <a:ext cx="8640960" cy="1296144"/>
          </a:xfrm>
        </p:spPr>
        <p:txBody>
          <a:bodyPr>
            <a:prstTxWarp prst="textPlain">
              <a:avLst/>
            </a:prstTxWarp>
            <a:noAutofit/>
          </a:bodyPr>
          <a:lstStyle/>
          <a:p>
            <a:pPr marL="0" indent="0">
              <a:buNone/>
            </a:pPr>
            <a:r>
              <a:rPr lang="uk-UA" sz="4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Є вода, що горить</a:t>
            </a:r>
            <a:endParaRPr lang="ru-RU" sz="44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33CC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4294967295"/>
          </p:nvPr>
        </p:nvSpPr>
        <p:spPr>
          <a:xfrm>
            <a:off x="5102225" y="2514600"/>
            <a:ext cx="4041775" cy="3846513"/>
          </a:xfrm>
        </p:spPr>
        <p:txBody>
          <a:bodyPr/>
          <a:lstStyle/>
          <a:p>
            <a:pPr marL="0" indent="0">
              <a:buNone/>
            </a:pPr>
            <a:r>
              <a:rPr lang="uk-UA" sz="3200" b="1" i="1" dirty="0" smtClean="0">
                <a:solidFill>
                  <a:srgbClr val="7030A0"/>
                </a:solidFill>
              </a:rPr>
              <a:t>В Азербайджані є вода в якій багато метану, тому вона може загорітися, якщо піднести до неї сірник</a:t>
            </a:r>
            <a:r>
              <a:rPr lang="uk-UA" b="1" i="1" dirty="0" smtClean="0"/>
              <a:t>.</a:t>
            </a:r>
            <a:endParaRPr lang="ru-RU" b="1" i="1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80928"/>
            <a:ext cx="4702470" cy="3528392"/>
          </a:xfrm>
        </p:spPr>
      </p:pic>
    </p:spTree>
    <p:extLst>
      <p:ext uri="{BB962C8B-B14F-4D97-AF65-F5344CB8AC3E}">
        <p14:creationId xmlns:p14="http://schemas.microsoft.com/office/powerpoint/2010/main" val="31778995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243" y="0"/>
            <a:ext cx="9236949" cy="6858000"/>
          </a:xfrm>
        </p:spPr>
      </p:pic>
      <p:sp>
        <p:nvSpPr>
          <p:cNvPr id="9" name="Объект 8"/>
          <p:cNvSpPr>
            <a:spLocks noGrp="1"/>
          </p:cNvSpPr>
          <p:nvPr>
            <p:ph sz="quarter" idx="4294967295"/>
          </p:nvPr>
        </p:nvSpPr>
        <p:spPr>
          <a:xfrm>
            <a:off x="395536" y="1700808"/>
            <a:ext cx="9036496" cy="3672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8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Дякую за увагу!</a:t>
            </a:r>
            <a:endParaRPr lang="ru-RU" sz="80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33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32941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8475"/>
          </a:xfrm>
        </p:spPr>
      </p:pic>
      <p:sp>
        <p:nvSpPr>
          <p:cNvPr id="35" name="TextBox 34"/>
          <p:cNvSpPr txBox="1"/>
          <p:nvPr/>
        </p:nvSpPr>
        <p:spPr>
          <a:xfrm>
            <a:off x="415039" y="526410"/>
            <a:ext cx="8280920" cy="62478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uk-UA" sz="4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endPos="0" dist="50800" dir="5400000" sy="-100000" algn="bl" rotWithShape="0"/>
                </a:effectLst>
              </a:rPr>
              <a:t>Вода – найпоширеніша на Землі речовина. Вона вкриває ¾ поверхні земної кулі. Вода має  дуже велике значення  у житті всього живого на нашій планеті. Фізики та хіміки називають її незвичайною, дивною, нерозгаданою речовиною, вивчати яку дуже важко, її властивості досі  не завжди до кінця  прогнозовані</a:t>
            </a:r>
            <a:r>
              <a:rPr lang="uk-UA" sz="40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.</a:t>
            </a:r>
            <a:endParaRPr lang="ru-RU" sz="4000" dirty="0">
              <a:ln>
                <a:solidFill>
                  <a:srgbClr val="00206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5893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hlinkClick r:id="rId2" action="ppaction://hlinkpres?slideindex=1&amp;slidetitle="/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84" y="0"/>
            <a:ext cx="915578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31840" y="577110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Зміст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9" name="TextBox 8">
            <a:hlinkClick r:id="rId4" action="ppaction://hlinksldjump"/>
          </p:cNvPr>
          <p:cNvSpPr txBox="1"/>
          <p:nvPr/>
        </p:nvSpPr>
        <p:spPr>
          <a:xfrm>
            <a:off x="782772" y="1217931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 action="ppaction://hlinksldjump"/>
              </a:rPr>
              <a:t> Вступ</a:t>
            </a:r>
            <a:endParaRPr lang="ru-RU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6626" y="1688047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5" action="ppaction://hlinksldjump"/>
              </a:rPr>
              <a:t>Хімічні властивості води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2772" y="2204864"/>
            <a:ext cx="3666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6" action="ppaction://hlinksldjump"/>
              </a:rPr>
              <a:t>Фізичні властивості води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4784" y="2685885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7" action="ppaction://hlinksldjump"/>
              </a:rPr>
              <a:t>Агрегатний стан води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TextBox 12">
            <a:hlinkClick r:id="rId8" action="ppaction://hlinksldjump"/>
          </p:cNvPr>
          <p:cNvSpPr txBox="1"/>
          <p:nvPr/>
        </p:nvSpPr>
        <p:spPr>
          <a:xfrm>
            <a:off x="789897" y="316214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8" action="ppaction://hlinksldjump"/>
              </a:rPr>
              <a:t>Поверхневий натяг води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8939" y="3743154"/>
            <a:ext cx="3588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9" action="ppaction://hlinksldjump"/>
              </a:rPr>
              <a:t>Діаграма стану води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5204" y="498647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10" action="ppaction://hlinksldjump"/>
              </a:rPr>
              <a:t>Пам’ять води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59632" y="53732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810788" y="4430821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11" action="ppaction://hlinksldjump"/>
              </a:rPr>
              <a:t>Аномальні властивості води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5204" y="5557882"/>
            <a:ext cx="270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12" action="ppaction://hlinksldjump"/>
              </a:rPr>
              <a:t>Цікаві факти про воду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727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525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anUp">
              <a:avLst/>
            </a:prstTxWarp>
          </a:bodyPr>
          <a:lstStyle/>
          <a:p>
            <a:r>
              <a:rPr lang="uk-UA" dirty="0" smtClean="0">
                <a:ln>
                  <a:solidFill>
                    <a:srgbClr val="00B050"/>
                  </a:solidFill>
                </a:ln>
                <a:solidFill>
                  <a:srgbClr val="9EF52B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Хімічні властивості води</a:t>
            </a:r>
            <a:endParaRPr lang="ru-RU" dirty="0">
              <a:ln>
                <a:solidFill>
                  <a:srgbClr val="00B050"/>
                </a:solidFill>
              </a:ln>
              <a:solidFill>
                <a:srgbClr val="9EF52B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3388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buFont typeface="Wingdings" pitchFamily="2" charset="2"/>
              <a:buChar char="v"/>
            </a:pPr>
            <a:r>
              <a:rPr lang="uk-UA" b="1" dirty="0" smtClean="0">
                <a:ln w="6350">
                  <a:solidFill>
                    <a:srgbClr val="FFC000"/>
                  </a:solidFill>
                </a:ln>
                <a:solidFill>
                  <a:srgbClr val="FFFF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Вода досить хімічно активна. Вона реагує з активними металами з виділенням водню:</a:t>
            </a:r>
          </a:p>
          <a:p>
            <a:pPr marL="0" indent="0">
              <a:buNone/>
            </a:pPr>
            <a:r>
              <a:rPr lang="en-US" sz="3600" b="1" dirty="0" smtClean="0">
                <a:ln w="6350">
                  <a:solidFill>
                    <a:srgbClr val="FFC000"/>
                  </a:solidFill>
                </a:ln>
                <a:solidFill>
                  <a:srgbClr val="FFFF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  2</a:t>
            </a:r>
            <a:r>
              <a:rPr lang="en-US" sz="2400" b="1" dirty="0" smtClean="0">
                <a:ln w="6350">
                  <a:solidFill>
                    <a:srgbClr val="FFC000"/>
                  </a:solidFill>
                </a:ln>
                <a:solidFill>
                  <a:srgbClr val="FFFF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K</a:t>
            </a:r>
            <a:r>
              <a:rPr lang="en-US" b="1" dirty="0" smtClean="0">
                <a:ln w="6350">
                  <a:solidFill>
                    <a:srgbClr val="FFC000"/>
                  </a:solidFill>
                </a:ln>
                <a:solidFill>
                  <a:srgbClr val="FFFF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+ </a:t>
            </a:r>
            <a:r>
              <a:rPr lang="en-US" sz="3600" b="1" dirty="0" smtClean="0">
                <a:ln w="6350">
                  <a:solidFill>
                    <a:srgbClr val="FFC000"/>
                  </a:solidFill>
                </a:ln>
                <a:solidFill>
                  <a:srgbClr val="FFFF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  <a:r>
              <a:rPr lang="en-US" sz="2400" b="1" dirty="0" smtClean="0">
                <a:ln w="6350">
                  <a:solidFill>
                    <a:srgbClr val="FFC000"/>
                  </a:solidFill>
                </a:ln>
                <a:solidFill>
                  <a:srgbClr val="FFFF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H2O = </a:t>
            </a:r>
            <a:r>
              <a:rPr lang="en-US" sz="3600" b="1" dirty="0" smtClean="0">
                <a:ln w="6350">
                  <a:solidFill>
                    <a:srgbClr val="FFC000"/>
                  </a:solidFill>
                </a:ln>
                <a:solidFill>
                  <a:srgbClr val="FFFF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  <a:r>
              <a:rPr lang="en-US" sz="2400" b="1" dirty="0" smtClean="0">
                <a:ln w="6350">
                  <a:solidFill>
                    <a:srgbClr val="FFC000"/>
                  </a:solidFill>
                </a:ln>
                <a:solidFill>
                  <a:srgbClr val="FFFF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KOH + H2</a:t>
            </a:r>
          </a:p>
          <a:p>
            <a:pPr>
              <a:buFont typeface="Wingdings" pitchFamily="2" charset="2"/>
              <a:buChar char="v"/>
            </a:pPr>
            <a:r>
              <a:rPr lang="uk-UA" sz="2400" b="1" dirty="0" smtClean="0">
                <a:ln w="6350">
                  <a:solidFill>
                    <a:srgbClr val="FFC000"/>
                  </a:solidFill>
                </a:ln>
                <a:solidFill>
                  <a:srgbClr val="FFFF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 оксидами багатьох металів і неметалів з утворенням основ і кислот: </a:t>
            </a:r>
          </a:p>
          <a:p>
            <a:pPr marL="0" indent="0">
              <a:buNone/>
            </a:pPr>
            <a:r>
              <a:rPr lang="uk-UA" sz="2400" b="1" dirty="0">
                <a:ln w="6350">
                  <a:solidFill>
                    <a:srgbClr val="FFC000"/>
                  </a:solidFill>
                </a:ln>
                <a:solidFill>
                  <a:srgbClr val="FFFF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uk-UA" sz="2400" b="1" dirty="0" smtClean="0">
                <a:ln w="6350">
                  <a:solidFill>
                    <a:srgbClr val="FFC000"/>
                  </a:solidFill>
                </a:ln>
                <a:solidFill>
                  <a:srgbClr val="FFFF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         </a:t>
            </a:r>
            <a:r>
              <a:rPr lang="en-US" sz="2400" b="1" dirty="0" smtClean="0">
                <a:ln w="6350">
                  <a:solidFill>
                    <a:srgbClr val="FFC000"/>
                  </a:solidFill>
                </a:ln>
                <a:solidFill>
                  <a:srgbClr val="FFFF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Na2O + H2O =</a:t>
            </a:r>
            <a:r>
              <a:rPr lang="en-US" sz="3600" b="1" dirty="0" smtClean="0">
                <a:ln w="6350">
                  <a:solidFill>
                    <a:srgbClr val="FFC000"/>
                  </a:solidFill>
                </a:ln>
                <a:solidFill>
                  <a:srgbClr val="FFFF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2</a:t>
            </a:r>
            <a:r>
              <a:rPr lang="en-US" sz="2400" b="1" dirty="0" smtClean="0">
                <a:ln w="6350">
                  <a:solidFill>
                    <a:srgbClr val="FFC000"/>
                  </a:solidFill>
                </a:ln>
                <a:solidFill>
                  <a:srgbClr val="FFFF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NaOH</a:t>
            </a:r>
          </a:p>
          <a:p>
            <a:pPr marL="0" indent="0">
              <a:buNone/>
            </a:pPr>
            <a:r>
              <a:rPr lang="en-US" sz="2400" b="1" dirty="0">
                <a:ln w="6350">
                  <a:solidFill>
                    <a:srgbClr val="FFC000"/>
                  </a:solidFill>
                </a:ln>
                <a:solidFill>
                  <a:srgbClr val="FFFF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ln w="6350">
                  <a:solidFill>
                    <a:srgbClr val="FFC000"/>
                  </a:solidFill>
                </a:ln>
                <a:solidFill>
                  <a:srgbClr val="FFFF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          SO3 + H2O = H2SO4</a:t>
            </a:r>
          </a:p>
          <a:p>
            <a:pPr>
              <a:buFont typeface="Wingdings" pitchFamily="2" charset="2"/>
              <a:buChar char="v"/>
            </a:pPr>
            <a:r>
              <a:rPr lang="uk-UA" sz="2400" b="1" dirty="0" smtClean="0">
                <a:ln w="6350">
                  <a:solidFill>
                    <a:srgbClr val="FFC000"/>
                  </a:solidFill>
                </a:ln>
                <a:solidFill>
                  <a:srgbClr val="FFFF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 деякими активними неметалами з утворенням кислот:</a:t>
            </a:r>
          </a:p>
          <a:p>
            <a:pPr marL="0" indent="0">
              <a:buNone/>
            </a:pPr>
            <a:r>
              <a:rPr lang="uk-UA" sz="2400" b="1" dirty="0">
                <a:ln w="6350">
                  <a:solidFill>
                    <a:srgbClr val="FFC000"/>
                  </a:solidFill>
                </a:ln>
                <a:solidFill>
                  <a:srgbClr val="FFFF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uk-UA" sz="2400" b="1" dirty="0" smtClean="0">
                <a:ln w="6350">
                  <a:solidFill>
                    <a:srgbClr val="FFC000"/>
                  </a:solidFill>
                </a:ln>
                <a:solidFill>
                  <a:srgbClr val="FFFF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           С</a:t>
            </a:r>
            <a:r>
              <a:rPr lang="en-US" sz="2400" b="1" dirty="0" smtClean="0">
                <a:ln w="6350">
                  <a:solidFill>
                    <a:srgbClr val="FFC000"/>
                  </a:solidFill>
                </a:ln>
                <a:solidFill>
                  <a:srgbClr val="FFFF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l2 + H2O = HCl + HClO</a:t>
            </a:r>
            <a:endParaRPr lang="uk-UA" sz="3600" b="1" dirty="0" smtClean="0">
              <a:ln w="6350">
                <a:solidFill>
                  <a:srgbClr val="FFC000"/>
                </a:solidFill>
              </a:ln>
              <a:solidFill>
                <a:srgbClr val="FFFF6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82650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45"/>
            <a:ext cx="9155784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0861" y="116632"/>
            <a:ext cx="8229600" cy="1143000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uk-UA" b="1" dirty="0" smtClean="0">
                <a:ln w="38100" cmpd="sng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</a:rPr>
              <a:t>Фізичні властивості води</a:t>
            </a:r>
            <a:endParaRPr lang="ru-RU" b="1" dirty="0">
              <a:ln w="38100" cmpd="sng">
                <a:solidFill>
                  <a:srgbClr val="7030A0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076110"/>
              </p:ext>
            </p:extLst>
          </p:nvPr>
        </p:nvGraphicFramePr>
        <p:xfrm>
          <a:off x="504268" y="1302514"/>
          <a:ext cx="8244196" cy="3524350"/>
        </p:xfrm>
        <a:graphic>
          <a:graphicData uri="http://schemas.openxmlformats.org/drawingml/2006/table">
            <a:tbl>
              <a:tblPr/>
              <a:tblGrid>
                <a:gridCol w="4122098"/>
                <a:gridCol w="4122098"/>
              </a:tblGrid>
              <a:tr h="522126">
                <a:tc>
                  <a:txBody>
                    <a:bodyPr/>
                    <a:lstStyle/>
                    <a:p>
                      <a:pPr fontAlgn="t"/>
                      <a:r>
                        <a:rPr lang="uk-UA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Молекулярна</a:t>
                      </a:r>
                      <a:r>
                        <a:rPr lang="uk-UA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формула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H</a:t>
                      </a:r>
                      <a:r>
                        <a:rPr lang="en-US" baseline="-25000" dirty="0">
                          <a:effectLst/>
                        </a:rPr>
                        <a:t>2</a:t>
                      </a:r>
                      <a:r>
                        <a:rPr lang="en-US" dirty="0">
                          <a:effectLst/>
                        </a:rPr>
                        <a:t>O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22126">
                <a:tc>
                  <a:txBody>
                    <a:bodyPr/>
                    <a:lstStyle/>
                    <a:p>
                      <a:pPr fontAlgn="t"/>
                      <a:r>
                        <a:rPr lang="uk-UA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Молярна</a:t>
                      </a:r>
                      <a:r>
                        <a:rPr lang="uk-UA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маса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>
                          <a:effectLst/>
                        </a:rPr>
                        <a:t>18,01528(33) г/моль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913720">
                <a:tc>
                  <a:txBody>
                    <a:bodyPr/>
                    <a:lstStyle/>
                    <a:p>
                      <a:pPr fontAlgn="t"/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Зовнішній вигляд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>
                          <a:effectLst/>
                        </a:rPr>
                        <a:t>прозора безбарвна рідина з </a:t>
                      </a:r>
                      <a:r>
                        <a:rPr lang="uk-UA" noProof="0" dirty="0" smtClean="0">
                          <a:effectLst/>
                        </a:rPr>
                        <a:t>блакитним</a:t>
                      </a:r>
                      <a:r>
                        <a:rPr lang="ru-RU" dirty="0" smtClean="0">
                          <a:effectLst/>
                        </a:rPr>
                        <a:t> </a:t>
                      </a:r>
                      <a:r>
                        <a:rPr lang="ru-RU" dirty="0">
                          <a:effectLst/>
                        </a:rPr>
                        <a:t>відтінком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22126">
                <a:tc>
                  <a:txBody>
                    <a:bodyPr/>
                    <a:lstStyle/>
                    <a:p>
                      <a:pPr fontAlgn="t"/>
                      <a:r>
                        <a:rPr lang="uk-UA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Густина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>
                          <a:effectLst/>
                        </a:rPr>
                        <a:t>1 г/см³ (при 4 °C)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22126">
                <a:tc>
                  <a:txBody>
                    <a:bodyPr/>
                    <a:lstStyle/>
                    <a:p>
                      <a:pPr fontAlgn="t"/>
                      <a:r>
                        <a:rPr lang="uk-UA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Температура</a:t>
                      </a:r>
                      <a:r>
                        <a:rPr lang="uk-UA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плавлення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0 °C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22126">
                <a:tc>
                  <a:txBody>
                    <a:bodyPr/>
                    <a:lstStyle/>
                    <a:p>
                      <a:pPr fontAlgn="t"/>
                      <a:r>
                        <a:rPr lang="uk-UA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Температура</a:t>
                      </a:r>
                      <a:r>
                        <a:rPr lang="uk-UA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кипіння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99,98 °C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47517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30"/>
            <a:ext cx="913280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4768" y="188640"/>
            <a:ext cx="8363272" cy="2076840"/>
          </a:xfrm>
        </p:spPr>
        <p:txBody>
          <a:bodyPr anchor="ctr">
            <a:prstTxWarp prst="textInflateTop">
              <a:avLst/>
            </a:prstTxWarp>
          </a:bodyPr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27AF34"/>
                </a:solidFill>
              </a:rPr>
              <a:t>Поверхневий натяг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27AF34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2" r="5942"/>
          <a:stretch>
            <a:fillRect/>
          </a:stretch>
        </p:blipFill>
        <p:spPr>
          <a:xfrm>
            <a:off x="251520" y="3445130"/>
            <a:ext cx="3187700" cy="2266950"/>
          </a:xfrm>
        </p:spPr>
      </p:pic>
      <p:sp>
        <p:nvSpPr>
          <p:cNvPr id="15" name="Текст 14"/>
          <p:cNvSpPr>
            <a:spLocks noGrp="1"/>
          </p:cNvSpPr>
          <p:nvPr>
            <p:ph type="body" idx="4294967295"/>
          </p:nvPr>
        </p:nvSpPr>
        <p:spPr>
          <a:xfrm>
            <a:off x="3491880" y="2030413"/>
            <a:ext cx="5184576" cy="27667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uk-UA" dirty="0" smtClean="0">
                <a:ln>
                  <a:solidFill>
                    <a:srgbClr val="FF0000"/>
                  </a:solidFill>
                </a:ln>
                <a:blipFill>
                  <a:blip r:embed="rId4"/>
                  <a:tile tx="0" ty="0" sx="100000" sy="100000" flip="none" algn="tl"/>
                </a:blipFill>
              </a:rPr>
              <a:t>Завдяки силам поверхневого натягу краплі рідини приймають максимально близьку до сферичної.</a:t>
            </a:r>
            <a:endParaRPr lang="ru-RU" dirty="0">
              <a:ln>
                <a:solidFill>
                  <a:srgbClr val="FF0000"/>
                </a:solidFill>
              </a:ln>
              <a:blipFill>
                <a:blip r:embed="rId4"/>
                <a:tile tx="0" ty="0" sx="100000" sy="100000" flip="none" algn="tl"/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89921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2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46" y="-52231"/>
            <a:ext cx="9168746" cy="6910231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704088"/>
            <a:ext cx="8435280" cy="1500776"/>
          </a:xfrm>
        </p:spPr>
        <p:txBody>
          <a:bodyPr>
            <a:prstTxWarp prst="textDoubleWave1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b="1" dirty="0" smtClean="0">
                <a:ln w="1143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Агрегатний стан води</a:t>
            </a:r>
            <a:endParaRPr lang="ru-RU" b="1" dirty="0">
              <a:ln w="11430"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3572763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6906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8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620688"/>
            <a:ext cx="8424936" cy="1287016"/>
          </a:xfrm>
        </p:spPr>
        <p:txBody>
          <a:bodyPr>
            <a:prstTxWarp prst="textDoubleWave1">
              <a:avLst/>
            </a:prstTxWarp>
          </a:bodyPr>
          <a:lstStyle/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Діаграма стану води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33CC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294967295"/>
          </p:nvPr>
        </p:nvSpPr>
        <p:spPr>
          <a:xfrm>
            <a:off x="4644008" y="1988840"/>
            <a:ext cx="4320479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3200" i="1" dirty="0" smtClean="0">
                <a:solidFill>
                  <a:srgbClr val="00B050"/>
                </a:solidFill>
              </a:rPr>
              <a:t>Фазова діаграма води – графічне відображення рівноважного стану фаз води ( рідини, водяної пари, та різних модифікацій льоду).</a:t>
            </a:r>
            <a:endParaRPr lang="ru-RU" sz="3200" i="1" dirty="0">
              <a:solidFill>
                <a:srgbClr val="00B05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04864"/>
            <a:ext cx="4491862" cy="4251824"/>
          </a:xfrm>
        </p:spPr>
      </p:pic>
    </p:spTree>
    <p:extLst>
      <p:ext uri="{BB962C8B-B14F-4D97-AF65-F5344CB8AC3E}">
        <p14:creationId xmlns:p14="http://schemas.microsoft.com/office/powerpoint/2010/main" val="6307447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3" r="-33953"/>
          <a:stretch/>
        </p:blipFill>
        <p:spPr bwMode="auto">
          <a:xfrm>
            <a:off x="4139952" y="4177054"/>
            <a:ext cx="6779586" cy="2125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7902" y="2996952"/>
            <a:ext cx="8064500" cy="987425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Аномальні властивості води викликані особливостями її будови. Вони пояснюються існуванням у ній водневих зв'язків, які зв'язують між собою молекули як у рідкому, так і у  твердому стані.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73490"/>
            <a:ext cx="2623188" cy="1932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68290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5784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944216"/>
          </a:xfrm>
        </p:spPr>
        <p:txBody>
          <a:bodyPr>
            <a:prstTxWarp prst="textChevronInverted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uk-UA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Пам’ять води</a:t>
            </a:r>
            <a:endParaRPr lang="ru-RU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23528" y="1916832"/>
            <a:ext cx="8443367" cy="4320480"/>
          </a:xfrm>
        </p:spPr>
        <p:txBody>
          <a:bodyPr>
            <a:normAutofit/>
          </a:bodyPr>
          <a:lstStyle/>
          <a:p>
            <a:pPr algn="ctr"/>
            <a:r>
              <a:rPr lang="uk-UA" sz="2000" b="1" dirty="0" smtClean="0">
                <a:ln w="3175">
                  <a:noFill/>
                </a:ln>
                <a:solidFill>
                  <a:srgbClr val="FF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Вода складається з кластерів, тобто володіє особливою молекулярною шестигранною структурою. Ця структура змінюється, якщо на воду впливати різними способами – хімічним, електромагнітним і інформаційним. Під цими діями молекули здатні перебудовуватися, і таким чином запам'ятовувати будь - яку інформацію.</a:t>
            </a:r>
            <a:endParaRPr lang="ru-RU" sz="2000" b="1" dirty="0">
              <a:ln w="3175">
                <a:noFill/>
              </a:ln>
              <a:solidFill>
                <a:srgbClr val="FF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221088"/>
            <a:ext cx="57435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049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Выставка</Template>
  <TotalTime>799</TotalTime>
  <Words>578</Words>
  <Application>Microsoft Office PowerPoint</Application>
  <PresentationFormat>Экран (4:3)</PresentationFormat>
  <Paragraphs>73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Calibri</vt:lpstr>
      <vt:lpstr>Constantia</vt:lpstr>
      <vt:lpstr>Wingdings</vt:lpstr>
      <vt:lpstr>Wingdings 2</vt:lpstr>
      <vt:lpstr>Поток</vt:lpstr>
      <vt:lpstr>Вода та її властивості</vt:lpstr>
      <vt:lpstr>Презентация PowerPoint</vt:lpstr>
      <vt:lpstr>Хімічні властивості води</vt:lpstr>
      <vt:lpstr>Фізичні властивості води</vt:lpstr>
      <vt:lpstr>Поверхневий натяг</vt:lpstr>
      <vt:lpstr>Агрегатний стан води</vt:lpstr>
      <vt:lpstr>Діаграма стану води</vt:lpstr>
      <vt:lpstr>Аномальні властивості води викликані особливостями її будови. Вони пояснюються існуванням у ній водневих зв'язків, які зв'язують між собою молекули як у рідкому, так і у  твердому стані.</vt:lpstr>
      <vt:lpstr>Пам’ять води</vt:lpstr>
      <vt:lpstr>Презентация PowerPoint</vt:lpstr>
      <vt:lpstr>Презентация PowerPoint</vt:lpstr>
      <vt:lpstr>Презентация PowerPoint</vt:lpstr>
      <vt:lpstr>Презентация PowerPoint</vt:lpstr>
      <vt:lpstr>Цікаві факти про воду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Вода та її властивості</dc:title>
  <dc:creator>ts2</dc:creator>
  <cp:lastModifiedBy>Oksana Ivanova</cp:lastModifiedBy>
  <cp:revision>125</cp:revision>
  <dcterms:created xsi:type="dcterms:W3CDTF">2013-05-09T15:50:35Z</dcterms:created>
  <dcterms:modified xsi:type="dcterms:W3CDTF">2014-11-19T14:16:05Z</dcterms:modified>
</cp:coreProperties>
</file>